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28"/>
  </p:notesMasterIdLst>
  <p:sldIdLst>
    <p:sldId id="260" r:id="rId2"/>
    <p:sldId id="294" r:id="rId3"/>
    <p:sldId id="302" r:id="rId4"/>
    <p:sldId id="263" r:id="rId5"/>
    <p:sldId id="262" r:id="rId6"/>
    <p:sldId id="283" r:id="rId7"/>
    <p:sldId id="296" r:id="rId8"/>
    <p:sldId id="282" r:id="rId9"/>
    <p:sldId id="289" r:id="rId10"/>
    <p:sldId id="305" r:id="rId11"/>
    <p:sldId id="256" r:id="rId12"/>
    <p:sldId id="265" r:id="rId13"/>
    <p:sldId id="291" r:id="rId14"/>
    <p:sldId id="284" r:id="rId15"/>
    <p:sldId id="286" r:id="rId16"/>
    <p:sldId id="290" r:id="rId17"/>
    <p:sldId id="292" r:id="rId18"/>
    <p:sldId id="287" r:id="rId19"/>
    <p:sldId id="295" r:id="rId20"/>
    <p:sldId id="271" r:id="rId21"/>
    <p:sldId id="276" r:id="rId22"/>
    <p:sldId id="258" r:id="rId23"/>
    <p:sldId id="277" r:id="rId24"/>
    <p:sldId id="285" r:id="rId25"/>
    <p:sldId id="304" r:id="rId26"/>
    <p:sldId id="30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  <p:cmAuthor id="2" name="Walton, Sara Petra" initials="WSP" lastIdx="1" clrIdx="1">
    <p:extLst>
      <p:ext uri="{19B8F6BF-5375-455C-9EA6-DF929625EA0E}">
        <p15:presenceInfo xmlns:p15="http://schemas.microsoft.com/office/powerpoint/2012/main" userId="S::spwalto@sandia.gov::a9e52f3f-1132-4429-b9af-7e63f23020e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6EBFF"/>
    <a:srgbClr val="F2F2F2"/>
    <a:srgbClr val="BDD7EE"/>
    <a:srgbClr val="B5FFF2"/>
    <a:srgbClr val="E7D5F9"/>
    <a:srgbClr val="C6F48D"/>
    <a:srgbClr val="FF9A77"/>
    <a:srgbClr val="20BAF2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79" autoAdjust="0"/>
    <p:restoredTop sz="94694"/>
  </p:normalViewPr>
  <p:slideViewPr>
    <p:cSldViewPr snapToGrid="0" snapToObjects="1">
      <p:cViewPr varScale="1">
        <p:scale>
          <a:sx n="95" d="100"/>
          <a:sy n="95" d="100"/>
        </p:scale>
        <p:origin x="10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Integration does not take up host memory so we can collect all timeseries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79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this is in the paper. Explain why we picked these metrics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49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46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382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5D6879"/>
                </a:solidFill>
                <a:effectLst/>
                <a:latin typeface="Arial" panose="020B0604020202020204" pitchFamily="34" charset="0"/>
              </a:rPr>
              <a:t>IEE standard that establishes a set of guidelines </a:t>
            </a:r>
            <a:r>
              <a:rPr lang="en-US" b="0" i="0" dirty="0">
                <a:effectLst/>
                <a:latin typeface="Arial" panose="020B0604020202020204" pitchFamily="34" charset="0"/>
              </a:rPr>
              <a:t>or compatibility and portability between operating systems)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traces the number of bytes read and written per operation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(e.g.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max_byte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</a:t>
            </a:r>
            <a:r>
              <a:rPr lang="en-US" b="0" i="0" dirty="0">
                <a:effectLst/>
                <a:latin typeface="Arial" panose="020B0604020202020204" pitchFamily="34" charset="0"/>
              </a:rPr>
              <a:t>) and number of times access alternated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between reads and writes (e.g.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"switches"</a:t>
            </a:r>
            <a:r>
              <a:rPr lang="en-US" b="0" i="0" dirty="0">
                <a:effectLst/>
                <a:latin typeface="Arial" panose="020B0604020202020204" pitchFamily="34" charset="0"/>
              </a:rPr>
              <a:t>). The I/O op-</a:t>
            </a:r>
            <a:br>
              <a:rPr lang="en-US" dirty="0"/>
            </a:br>
            <a:r>
              <a:rPr lang="en-US" b="0" i="0" dirty="0" err="1">
                <a:effectLst/>
                <a:latin typeface="Arial" panose="020B0604020202020204" pitchFamily="34" charset="0"/>
              </a:rPr>
              <a:t>erations</a:t>
            </a:r>
            <a:r>
              <a:rPr lang="en-US" b="0" i="0" dirty="0">
                <a:effectLst/>
                <a:latin typeface="Arial" panose="020B0604020202020204" pitchFamily="34" charset="0"/>
              </a:rPr>
              <a:t> shown in Figure 3 are ”open” and ”close” which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are not applicable to these traces. Therefore,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max_byte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and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"switches" </a:t>
            </a:r>
            <a:r>
              <a:rPr lang="en-US" b="0" i="0" dirty="0">
                <a:effectLst/>
                <a:latin typeface="Arial" panose="020B0604020202020204" pitchFamily="34" charset="0"/>
              </a:rPr>
              <a:t>are not present in Darshan and their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corresponding JSON message names are set to 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"-1" </a:t>
            </a:r>
            <a:r>
              <a:rPr lang="en-US" b="0" i="0" dirty="0">
                <a:effectLst/>
                <a:latin typeface="Arial" panose="020B0604020202020204" pitchFamily="34" charset="0"/>
              </a:rPr>
              <a:t>by the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Darshan-LDMS Connector</a:t>
            </a:r>
            <a:endParaRPr lang="en-US" b="0" i="0" dirty="0">
              <a:solidFill>
                <a:srgbClr val="5D6879"/>
              </a:solidFill>
              <a:effectLst/>
              <a:latin typeface="Lato" panose="020F0502020204030203" pitchFamily="34" charset="0"/>
            </a:endParaRPr>
          </a:p>
          <a:p>
            <a:br>
              <a:rPr lang="en-US" b="0" i="0" dirty="0">
                <a:solidFill>
                  <a:srgbClr val="5D6879"/>
                </a:solidFill>
                <a:effectLst/>
                <a:latin typeface="Lato" panose="020F0502020204030203" pitchFamily="34" charset="0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5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8BFBB1-98F7-41A3-809E-BC83BDA7E8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4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8BFBB1-98F7-41A3-809E-BC83BDA7E8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58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8BFBB1-98F7-41A3-809E-BC83BDA7E8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68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Example: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job_rank_time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where data will by ordered by job, rank then timestamp and search the data by specific rank within a specific job over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8BFBB1-98F7-41A3-809E-BC83BDA7E8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22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8BFBB1-98F7-41A3-809E-BC83BDA7E8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679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69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LASER POINTER. Focus on the LDMS Side, talk about the big picture. Don’t impact storage or memory of compute nodes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605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point? Simple to configure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03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M White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1228439"/>
            <a:ext cx="12192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65572" y="2915624"/>
            <a:ext cx="4626429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7565572" y="0"/>
            <a:ext cx="2623459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687681" y="1228439"/>
            <a:ext cx="6190211" cy="1690255"/>
          </a:xfrm>
        </p:spPr>
        <p:txBody>
          <a:bodyPr anchor="ctr">
            <a:normAutofit/>
          </a:bodyPr>
          <a:lstStyle>
            <a:lvl1pPr algn="l">
              <a:lnSpc>
                <a:spcPts val="3700"/>
              </a:lnSpc>
              <a:defRPr sz="3600" spc="3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0412" y="5306898"/>
            <a:ext cx="6261331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200" baseline="0">
                <a:solidFill>
                  <a:schemeClr val="tx1"/>
                </a:solidFill>
                <a:latin typeface="Garamond" panose="02020404030301010803" pitchFamily="18" charset="0"/>
                <a:ea typeface="Gadugi" panose="020B0502040204020203" pitchFamily="34" charset="0"/>
                <a:cs typeface="Times New Roman" panose="02020603050405020304" pitchFamily="18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64951" y="6459789"/>
            <a:ext cx="724296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4A6BEF6-8B5D-3A41-931E-E68E91FD74C0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65572" y="6459789"/>
            <a:ext cx="2623459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835" y="292142"/>
            <a:ext cx="1834523" cy="706611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1" y="1228439"/>
            <a:ext cx="203131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 userDrawn="1"/>
        </p:nvSpPr>
        <p:spPr>
          <a:xfrm>
            <a:off x="789245" y="2915627"/>
            <a:ext cx="2037083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Rectangle 20"/>
          <p:cNvSpPr/>
          <p:nvPr userDrawn="1"/>
        </p:nvSpPr>
        <p:spPr>
          <a:xfrm>
            <a:off x="2865811" y="2915627"/>
            <a:ext cx="1345972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/>
          <p:cNvSpPr/>
          <p:nvPr userDrawn="1"/>
        </p:nvSpPr>
        <p:spPr>
          <a:xfrm>
            <a:off x="4251265" y="2915627"/>
            <a:ext cx="3314307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Rectangle 22"/>
          <p:cNvSpPr/>
          <p:nvPr userDrawn="1"/>
        </p:nvSpPr>
        <p:spPr>
          <a:xfrm>
            <a:off x="7565572" y="1363919"/>
            <a:ext cx="2623459" cy="1421017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30" name="Picture 29"/>
          <p:cNvPicPr>
            <a:picLocks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245" y="5673785"/>
            <a:ext cx="9399784" cy="3657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1336794" y="5627023"/>
            <a:ext cx="564475" cy="16356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9371" y="5595527"/>
            <a:ext cx="776320" cy="194889"/>
          </a:xfrm>
          <a:prstGeom prst="rect">
            <a:avLst/>
          </a:prstGeom>
        </p:spPr>
      </p:pic>
      <p:sp>
        <p:nvSpPr>
          <p:cNvPr id="28" name="TextBox 27"/>
          <p:cNvSpPr txBox="1"/>
          <p:nvPr userDrawn="1"/>
        </p:nvSpPr>
        <p:spPr>
          <a:xfrm>
            <a:off x="10280342" y="5912353"/>
            <a:ext cx="1832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600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00411" y="5004000"/>
            <a:ext cx="4603750" cy="254000"/>
          </a:xfrm>
        </p:spPr>
        <p:txBody>
          <a:bodyPr anchor="ctr" anchorCtr="0">
            <a:noAutofit/>
          </a:bodyPr>
          <a:lstStyle>
            <a:lvl1pPr>
              <a:defRPr sz="1200" b="0" i="1" spc="200" baseline="0">
                <a:solidFill>
                  <a:schemeClr val="accent6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"/>
            <a:ext cx="12192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"/>
            <a:ext cx="4038961" cy="874708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" y="3112603"/>
            <a:ext cx="12192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6190211" cy="1690255"/>
          </a:xfrm>
        </p:spPr>
        <p:txBody>
          <a:bodyPr anchor="ctr">
            <a:normAutofit/>
          </a:bodyPr>
          <a:lstStyle>
            <a:lvl1pPr algn="l">
              <a:lnSpc>
                <a:spcPts val="3700"/>
              </a:lnSpc>
              <a:defRPr sz="3600" spc="31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30696" y="5064546"/>
            <a:ext cx="6261331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20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951" y="6599583"/>
            <a:ext cx="724296" cy="2542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D0FB7A-0984-5F42-9BF9-4F16409CEBE3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960" y="6599583"/>
            <a:ext cx="2512064" cy="25420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511125" y="6459788"/>
            <a:ext cx="419397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1" y="3112607"/>
            <a:ext cx="203131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800" dirty="0"/>
          </a:p>
        </p:txBody>
      </p:sp>
      <p:pic>
        <p:nvPicPr>
          <p:cNvPr id="7" name="Picture 6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960" y="4893378"/>
            <a:ext cx="8153043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9367-8E19-584D-AFFE-3EFBBA0295C7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Double Contn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35B1B-1234-434F-BA64-2F5E81CEE720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720725" y="1125414"/>
            <a:ext cx="4934487" cy="48880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887330" y="1125414"/>
            <a:ext cx="4891718" cy="48880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63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19A3E-72A3-094D-BE9C-748891D343EA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FB98F-B1FD-6E40-922F-164F08E18587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5400000">
            <a:off x="238399" y="310896"/>
            <a:ext cx="685800" cy="64008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8" y="1429233"/>
            <a:ext cx="100584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951" y="6599583"/>
            <a:ext cx="2472271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1B0C17D-9FEF-794A-8300-E98122063809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599583"/>
            <a:ext cx="4822804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951" y="437652"/>
            <a:ext cx="419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1506200" y="321774"/>
            <a:ext cx="685800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/>
          </p:cNvPicPr>
          <p:nvPr userDrawn="1"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8725899" y="3391897"/>
            <a:ext cx="6857999" cy="742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57"/>
          <a:stretch/>
        </p:blipFill>
        <p:spPr>
          <a:xfrm>
            <a:off x="11589482" y="380825"/>
            <a:ext cx="259618" cy="251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555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5" r:id="rId3"/>
    <p:sldLayoutId id="2147483686" r:id="rId4"/>
    <p:sldLayoutId id="2147483676" r:id="rId5"/>
    <p:sldLayoutId id="21474836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91436" indent="-91436" algn="l" defTabSz="914354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1pPr>
      <a:lvl2pPr marL="384029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8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2pPr>
      <a:lvl3pPr marL="566900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3pPr>
      <a:lvl4pPr marL="749771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4pPr>
      <a:lvl5pPr marL="932642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4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4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nell1224/darshan/wiki/Darshan-&amp;-LDMS-Install" TargetMode="External"/><Relationship Id="rId2" Type="http://schemas.openxmlformats.org/officeDocument/2006/relationships/hyperlink" Target="https://github.com/Snell1224/darshan/tree/darshanConnector_1c1a31c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9446-322B-4799-B391-5F37822025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LDMS Darshan Connector: For Run Time Diagnosis of HPC Application I/O Performance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20FCC-68E0-4A26-AA5E-E901C1D4D21F}"/>
              </a:ext>
            </a:extLst>
          </p:cNvPr>
          <p:cNvSpPr txBox="1"/>
          <p:nvPr/>
        </p:nvSpPr>
        <p:spPr>
          <a:xfrm>
            <a:off x="735624" y="4576913"/>
            <a:ext cx="6094324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Sara Walton, SNL</a:t>
            </a:r>
          </a:p>
          <a:p>
            <a:r>
              <a:rPr lang="en-US" sz="1600" dirty="0"/>
              <a:t>Omar Aaziz, SNL</a:t>
            </a:r>
          </a:p>
          <a:p>
            <a:r>
              <a:rPr lang="en-US" sz="1600" dirty="0"/>
              <a:t>Ana Luisa V. Solórzano, Northeastern University</a:t>
            </a:r>
          </a:p>
          <a:p>
            <a:r>
              <a:rPr lang="en-US" sz="1600" dirty="0"/>
              <a:t>Ben Schwaller, SNL</a:t>
            </a:r>
          </a:p>
          <a:p>
            <a:endParaRPr lang="en-US" sz="1600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96FB275-750F-4F3F-A791-D8700EEFA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4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7475"/>
    </mc:Choice>
    <mc:Fallback xmlns="">
      <p:transition advTm="27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B2632-2665-4E19-B5C6-4B0B784B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Darshan-LDMS Connector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A62D2-3820-4881-820F-842A548DC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66" y="1214967"/>
            <a:ext cx="10778067" cy="442806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1" dirty="0">
                <a:latin typeface="+mn-lt"/>
              </a:rPr>
              <a:t>Q: How is data sent from Darshan to an LDMS daemon?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1" dirty="0">
                <a:latin typeface="+mn-lt"/>
              </a:rPr>
              <a:t>A: Darshan-LDMS Connector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</a:rPr>
              <a:t>A Darshan-LDMS Integration functionality that collects both DXT and Darshan’s original I/O tracing and optionally </a:t>
            </a:r>
            <a:r>
              <a:rPr lang="en-US" sz="1600" i="1" dirty="0">
                <a:latin typeface="+mn-lt"/>
              </a:rPr>
              <a:t>publishes</a:t>
            </a:r>
            <a:r>
              <a:rPr lang="en-US" sz="1600" dirty="0">
                <a:latin typeface="+mn-lt"/>
              </a:rPr>
              <a:t> a message in </a:t>
            </a:r>
            <a:r>
              <a:rPr lang="en-US" sz="1600" b="1" dirty="0">
                <a:latin typeface="+mn-lt"/>
              </a:rPr>
              <a:t>JSON</a:t>
            </a:r>
            <a:r>
              <a:rPr lang="en-US" sz="1600" dirty="0">
                <a:latin typeface="+mn-lt"/>
              </a:rPr>
              <a:t> format to the </a:t>
            </a:r>
            <a:r>
              <a:rPr lang="en-US" sz="1600" b="1" dirty="0">
                <a:latin typeface="+mn-lt"/>
              </a:rPr>
              <a:t>LDMS Streams daemon</a:t>
            </a:r>
            <a:r>
              <a:rPr lang="en-US" sz="1600" dirty="0">
                <a:latin typeface="+mn-lt"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Current stages of connector only collect a subset of this data due to the large volume of metrics Darshan uses for I/O tracing and post-processing calculations.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Uses a single unique LDMS stream tag for the Darshan I/O data.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Uses environment variables to establish a connection to an LDMS daemon.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Little to no interference with Darshan’s original program.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Absolute timestamp is included in JSON message with the name “timestamp”. </a:t>
            </a:r>
          </a:p>
          <a:p>
            <a:pPr marL="0" indent="-91434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</a:rPr>
              <a:t>Overview of the Darshan-LDMS connector, framework configurations and defined metrics will be covered in the following slides.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1ED53-1EF5-402C-BE22-AF2D62EB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36EB657-6BA4-4DAC-AA91-E69847D5FD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3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7688"/>
    </mc:Choice>
    <mc:Fallback xmlns="">
      <p:transition advTm="57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7AD2881-6DAB-48A6-B968-5AC4FBEC06EE}"/>
              </a:ext>
            </a:extLst>
          </p:cNvPr>
          <p:cNvGrpSpPr/>
          <p:nvPr/>
        </p:nvGrpSpPr>
        <p:grpSpPr>
          <a:xfrm>
            <a:off x="1344058" y="1002535"/>
            <a:ext cx="8977810" cy="5433753"/>
            <a:chOff x="1361208" y="72736"/>
            <a:chExt cx="9345679" cy="6785264"/>
          </a:xfrm>
        </p:grpSpPr>
        <p:cxnSp>
          <p:nvCxnSpPr>
            <p:cNvPr id="158" name="Connector: Elbow 157">
              <a:extLst>
                <a:ext uri="{FF2B5EF4-FFF2-40B4-BE49-F238E27FC236}">
                  <a16:creationId xmlns:a16="http://schemas.microsoft.com/office/drawing/2014/main" id="{6E62E0B0-2B0B-4282-9A96-F1597460B665}"/>
                </a:ext>
              </a:extLst>
            </p:cNvPr>
            <p:cNvCxnSpPr>
              <a:cxnSpLocks/>
              <a:stCxn id="171" idx="0"/>
              <a:endCxn id="60" idx="3"/>
            </p:cNvCxnSpPr>
            <p:nvPr/>
          </p:nvCxnSpPr>
          <p:spPr>
            <a:xfrm rot="16200000" flipV="1">
              <a:off x="7266436" y="1433990"/>
              <a:ext cx="221597" cy="4640902"/>
            </a:xfrm>
            <a:prstGeom prst="bentConnector2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AC43C2D-7B1A-4B8C-9A51-EC347FE84898}"/>
                </a:ext>
              </a:extLst>
            </p:cNvPr>
            <p:cNvGrpSpPr/>
            <p:nvPr/>
          </p:nvGrpSpPr>
          <p:grpSpPr>
            <a:xfrm>
              <a:off x="1361208" y="72736"/>
              <a:ext cx="9345679" cy="6785264"/>
              <a:chOff x="1361208" y="72736"/>
              <a:chExt cx="9345679" cy="6785264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85ABBF6E-44A1-42FA-A16B-0FF442FBA498}"/>
                  </a:ext>
                </a:extLst>
              </p:cNvPr>
              <p:cNvGrpSpPr/>
              <p:nvPr/>
            </p:nvGrpSpPr>
            <p:grpSpPr>
              <a:xfrm>
                <a:off x="1361208" y="72736"/>
                <a:ext cx="9345679" cy="6785264"/>
                <a:chOff x="1430482" y="139308"/>
                <a:chExt cx="8865358" cy="6718692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AC655938-30FC-483E-BECA-F5528D96B07A}"/>
                    </a:ext>
                  </a:extLst>
                </p:cNvPr>
                <p:cNvGrpSpPr/>
                <p:nvPr/>
              </p:nvGrpSpPr>
              <p:grpSpPr>
                <a:xfrm>
                  <a:off x="1430482" y="532852"/>
                  <a:ext cx="8865358" cy="6142797"/>
                  <a:chOff x="2050434" y="1032524"/>
                  <a:chExt cx="7906428" cy="5261138"/>
                </a:xfrm>
              </p:grpSpPr>
              <p:sp>
                <p:nvSpPr>
                  <p:cNvPr id="40" name="Rectangle: Rounded Corners 39">
                    <a:extLst>
                      <a:ext uri="{FF2B5EF4-FFF2-40B4-BE49-F238E27FC236}">
                        <a16:creationId xmlns:a16="http://schemas.microsoft.com/office/drawing/2014/main" id="{967D3A64-A9CC-44CA-B7D9-0814292F0AE2}"/>
                      </a:ext>
                    </a:extLst>
                  </p:cNvPr>
                  <p:cNvSpPr/>
                  <p:nvPr/>
                </p:nvSpPr>
                <p:spPr>
                  <a:xfrm>
                    <a:off x="6716203" y="4508040"/>
                    <a:ext cx="2446191" cy="570926"/>
                  </a:xfrm>
                  <a:prstGeom prst="roundRect">
                    <a:avLst/>
                  </a:prstGeom>
                  <a:solidFill>
                    <a:schemeClr val="accent3">
                      <a:lumMod val="50000"/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Darshan FILE (binary)</a:t>
                    </a:r>
                  </a:p>
                </p:txBody>
              </p:sp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1115B56C-D0A3-4D16-9463-AFEE45086451}"/>
                      </a:ext>
                    </a:extLst>
                  </p:cNvPr>
                  <p:cNvSpPr/>
                  <p:nvPr/>
                </p:nvSpPr>
                <p:spPr>
                  <a:xfrm>
                    <a:off x="2050434" y="3961934"/>
                    <a:ext cx="4296024" cy="1430007"/>
                  </a:xfrm>
                  <a:prstGeom prst="ellipse">
                    <a:avLst/>
                  </a:prstGeom>
                  <a:pattFill prst="wdUpDiag">
                    <a:fgClr>
                      <a:schemeClr val="bg2">
                        <a:lumMod val="90000"/>
                      </a:schemeClr>
                    </a:fgClr>
                    <a:bgClr>
                      <a:schemeClr val="bg1"/>
                    </a:bgClr>
                  </a:patt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6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7BE8A959-475D-477D-8C06-402DDFBE39CB}"/>
                      </a:ext>
                    </a:extLst>
                  </p:cNvPr>
                  <p:cNvSpPr/>
                  <p:nvPr/>
                </p:nvSpPr>
                <p:spPr>
                  <a:xfrm>
                    <a:off x="8249296" y="3111739"/>
                    <a:ext cx="1707566" cy="459583"/>
                  </a:xfrm>
                  <a:prstGeom prst="rect">
                    <a:avLst/>
                  </a:prstGeom>
                  <a:solidFill>
                    <a:srgbClr val="F5B192"/>
                  </a:solidFill>
                  <a:ln>
                    <a:solidFill>
                      <a:schemeClr val="accent4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2"/>
                  </a:lnRef>
                  <a:fillRef idx="2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 err="1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module_write</a:t>
                    </a:r>
                    <a:endParaRPr lang="en-US" sz="20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7D1DC054-48A2-44BC-ADD3-D0A68599FECA}"/>
                      </a:ext>
                    </a:extLst>
                  </p:cNvPr>
                  <p:cNvSpPr/>
                  <p:nvPr/>
                </p:nvSpPr>
                <p:spPr>
                  <a:xfrm>
                    <a:off x="5927802" y="3111742"/>
                    <a:ext cx="1649323" cy="455567"/>
                  </a:xfrm>
                  <a:prstGeom prst="rect">
                    <a:avLst/>
                  </a:prstGeom>
                </p:spPr>
                <p:style>
                  <a:lnRef idx="1">
                    <a:schemeClr val="accent2"/>
                  </a:lnRef>
                  <a:fillRef idx="2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 err="1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module_read</a:t>
                    </a:r>
                    <a:endParaRPr lang="en-US" sz="20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EB1B49B4-07BE-44BB-A9D2-5293BC554FD8}"/>
                      </a:ext>
                    </a:extLst>
                  </p:cNvPr>
                  <p:cNvSpPr txBox="1"/>
                  <p:nvPr/>
                </p:nvSpPr>
                <p:spPr>
                  <a:xfrm>
                    <a:off x="4616933" y="4555863"/>
                    <a:ext cx="1453608" cy="3585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runtime data</a:t>
                    </a:r>
                  </a:p>
                </p:txBody>
              </p:sp>
              <p:cxnSp>
                <p:nvCxnSpPr>
                  <p:cNvPr id="45" name="Connector: Elbow 44">
                    <a:extLst>
                      <a:ext uri="{FF2B5EF4-FFF2-40B4-BE49-F238E27FC236}">
                        <a16:creationId xmlns:a16="http://schemas.microsoft.com/office/drawing/2014/main" id="{0B454302-F30A-4AD8-ADAB-F0E719037DBC}"/>
                      </a:ext>
                    </a:extLst>
                  </p:cNvPr>
                  <p:cNvCxnSpPr>
                    <a:cxnSpLocks/>
                    <a:stCxn id="57" idx="6"/>
                    <a:endCxn id="42" idx="0"/>
                  </p:cNvCxnSpPr>
                  <p:nvPr/>
                </p:nvCxnSpPr>
                <p:spPr>
                  <a:xfrm>
                    <a:off x="8618055" y="2808146"/>
                    <a:ext cx="485024" cy="303593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" name="Rectangle: Rounded Corners 45">
                    <a:extLst>
                      <a:ext uri="{FF2B5EF4-FFF2-40B4-BE49-F238E27FC236}">
                        <a16:creationId xmlns:a16="http://schemas.microsoft.com/office/drawing/2014/main" id="{84FA953F-E65B-44B2-B927-3D51EA77DD82}"/>
                      </a:ext>
                    </a:extLst>
                  </p:cNvPr>
                  <p:cNvSpPr/>
                  <p:nvPr/>
                </p:nvSpPr>
                <p:spPr>
                  <a:xfrm>
                    <a:off x="4819481" y="1032524"/>
                    <a:ext cx="2098089" cy="602403"/>
                  </a:xfrm>
                  <a:prstGeom prst="roundRect">
                    <a:avLst/>
                  </a:prstGeom>
                  <a:solidFill>
                    <a:schemeClr val="accent3">
                      <a:lumMod val="50000"/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darshan-core</a:t>
                    </a:r>
                  </a:p>
                </p:txBody>
              </p:sp>
              <p:cxnSp>
                <p:nvCxnSpPr>
                  <p:cNvPr id="47" name="Connector: Elbow 46">
                    <a:extLst>
                      <a:ext uri="{FF2B5EF4-FFF2-40B4-BE49-F238E27FC236}">
                        <a16:creationId xmlns:a16="http://schemas.microsoft.com/office/drawing/2014/main" id="{7BDEBA19-3C3E-4C42-B80A-6557821A80A7}"/>
                      </a:ext>
                    </a:extLst>
                  </p:cNvPr>
                  <p:cNvCxnSpPr>
                    <a:cxnSpLocks/>
                    <a:stCxn id="46" idx="3"/>
                    <a:endCxn id="53" idx="0"/>
                  </p:cNvCxnSpPr>
                  <p:nvPr/>
                </p:nvCxnSpPr>
                <p:spPr>
                  <a:xfrm>
                    <a:off x="6917569" y="1333726"/>
                    <a:ext cx="1309737" cy="180852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Connector: Elbow 47">
                    <a:extLst>
                      <a:ext uri="{FF2B5EF4-FFF2-40B4-BE49-F238E27FC236}">
                        <a16:creationId xmlns:a16="http://schemas.microsoft.com/office/drawing/2014/main" id="{57D7A241-A778-4390-9D5B-56646C52BE86}"/>
                      </a:ext>
                    </a:extLst>
                  </p:cNvPr>
                  <p:cNvCxnSpPr>
                    <a:cxnSpLocks/>
                    <a:stCxn id="57" idx="2"/>
                    <a:endCxn id="43" idx="0"/>
                  </p:cNvCxnSpPr>
                  <p:nvPr/>
                </p:nvCxnSpPr>
                <p:spPr>
                  <a:xfrm rot="10800000" flipV="1">
                    <a:off x="6752465" y="2808144"/>
                    <a:ext cx="430446" cy="303596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0D4580DA-4E7F-4E19-8233-8C5CA4AAB3BF}"/>
                      </a:ext>
                    </a:extLst>
                  </p:cNvPr>
                  <p:cNvSpPr txBox="1"/>
                  <p:nvPr/>
                </p:nvSpPr>
                <p:spPr>
                  <a:xfrm>
                    <a:off x="6304998" y="5422542"/>
                    <a:ext cx="3651863" cy="635577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100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* </a:t>
                    </a:r>
                    <a:r>
                      <a: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Check if any </a:t>
                    </a:r>
                    <a:r>
                      <a:rPr lang="en-US" sz="1100" b="1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&lt;module&gt;_ENABLE_LDMS </a:t>
                    </a:r>
                    <a:r>
                      <a: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env variable is set. </a:t>
                    </a:r>
                  </a:p>
                  <a:p>
                    <a:pPr algn="r"/>
                    <a:r>
                      <a: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 Check if connection to LDMS daemon succeeded.</a:t>
                    </a:r>
                  </a:p>
                  <a:p>
                    <a:pPr algn="r"/>
                    <a:r>
                      <a: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** Gather meta data of I/O activity.</a:t>
                    </a:r>
                  </a:p>
                </p:txBody>
              </p:sp>
              <p:cxnSp>
                <p:nvCxnSpPr>
                  <p:cNvPr id="52" name="Straight Connector 51">
                    <a:extLst>
                      <a:ext uri="{FF2B5EF4-FFF2-40B4-BE49-F238E27FC236}">
                        <a16:creationId xmlns:a16="http://schemas.microsoft.com/office/drawing/2014/main" id="{9CFCAE4A-132E-4993-A03B-589F180CB0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39615" y="5757134"/>
                    <a:ext cx="326412" cy="0"/>
                  </a:xfrm>
                  <a:prstGeom prst="line">
                    <a:avLst/>
                  </a:prstGeom>
                  <a:ln w="28575">
                    <a:solidFill>
                      <a:srgbClr val="FF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3" name="Flowchart: Multidocument 52">
                    <a:extLst>
                      <a:ext uri="{FF2B5EF4-FFF2-40B4-BE49-F238E27FC236}">
                        <a16:creationId xmlns:a16="http://schemas.microsoft.com/office/drawing/2014/main" id="{497A893A-2295-46B6-A298-2EB19D821E62}"/>
                      </a:ext>
                    </a:extLst>
                  </p:cNvPr>
                  <p:cNvSpPr/>
                  <p:nvPr/>
                </p:nvSpPr>
                <p:spPr>
                  <a:xfrm>
                    <a:off x="6860889" y="1514578"/>
                    <a:ext cx="2402296" cy="870508"/>
                  </a:xfrm>
                  <a:prstGeom prst="flowChartMultidocument">
                    <a:avLst/>
                  </a:prstGeom>
                  <a:solidFill>
                    <a:srgbClr val="CCCCFF"/>
                  </a:solidFill>
                </p:spPr>
                <p:style>
                  <a:lnRef idx="3">
                    <a:schemeClr val="lt1"/>
                  </a:lnRef>
                  <a:fillRef idx="1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 err="1">
                        <a:solidFill>
                          <a:sysClr val="windowText" lastClr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module_initialize</a:t>
                    </a:r>
                    <a:endParaRPr lang="en-US" sz="2000" dirty="0">
                      <a:solidFill>
                        <a:sysClr val="windowText" lastClr="000000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cxnSp>
                <p:nvCxnSpPr>
                  <p:cNvPr id="54" name="Connector: Elbow 53">
                    <a:extLst>
                      <a:ext uri="{FF2B5EF4-FFF2-40B4-BE49-F238E27FC236}">
                        <a16:creationId xmlns:a16="http://schemas.microsoft.com/office/drawing/2014/main" id="{D17A01F3-65CC-4514-BA08-A5F15332E1C9}"/>
                      </a:ext>
                    </a:extLst>
                  </p:cNvPr>
                  <p:cNvCxnSpPr>
                    <a:cxnSpLocks/>
                    <a:stCxn id="46" idx="1"/>
                    <a:endCxn id="55" idx="0"/>
                  </p:cNvCxnSpPr>
                  <p:nvPr/>
                </p:nvCxnSpPr>
                <p:spPr>
                  <a:xfrm rot="10800000" flipV="1">
                    <a:off x="3532412" y="1333724"/>
                    <a:ext cx="1287068" cy="212349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0AE89702-2DDE-497F-8D11-F5DE2D0D1A2D}"/>
                      </a:ext>
                    </a:extLst>
                  </p:cNvPr>
                  <p:cNvSpPr/>
                  <p:nvPr/>
                </p:nvSpPr>
                <p:spPr>
                  <a:xfrm>
                    <a:off x="2885872" y="1546074"/>
                    <a:ext cx="1293081" cy="317016"/>
                  </a:xfrm>
                  <a:prstGeom prst="rect">
                    <a:avLst/>
                  </a:prstGeom>
                  <a:noFill/>
                  <a:ln w="9525" cap="flat" cmpd="sng" algn="ctr">
                    <a:solidFill>
                      <a:srgbClr val="7030A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HAVE_LDMS</a:t>
                    </a:r>
                  </a:p>
                </p:txBody>
              </p:sp>
              <p:sp>
                <p:nvSpPr>
                  <p:cNvPr id="56" name="Rectangle: Diagonal Corners Snipped 55">
                    <a:extLst>
                      <a:ext uri="{FF2B5EF4-FFF2-40B4-BE49-F238E27FC236}">
                        <a16:creationId xmlns:a16="http://schemas.microsoft.com/office/drawing/2014/main" id="{595F3D54-6759-4E1B-BD6A-C344536A0DCC}"/>
                      </a:ext>
                    </a:extLst>
                  </p:cNvPr>
                  <p:cNvSpPr/>
                  <p:nvPr/>
                </p:nvSpPr>
                <p:spPr>
                  <a:xfrm>
                    <a:off x="2194675" y="2074035"/>
                    <a:ext cx="2660881" cy="519757"/>
                  </a:xfrm>
                  <a:prstGeom prst="snip2DiagRect">
                    <a:avLst/>
                  </a:prstGeom>
                  <a:solidFill>
                    <a:schemeClr val="accent1"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 err="1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darshan_ldms_initialize</a:t>
                    </a:r>
                    <a:endParaRPr lang="en-US" sz="2000" dirty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EA8701B2-07D0-4E84-B455-E6BC2E9D2289}"/>
                      </a:ext>
                    </a:extLst>
                  </p:cNvPr>
                  <p:cNvSpPr/>
                  <p:nvPr/>
                </p:nvSpPr>
                <p:spPr>
                  <a:xfrm>
                    <a:off x="7182910" y="2561521"/>
                    <a:ext cx="1435145" cy="493249"/>
                  </a:xfrm>
                  <a:prstGeom prst="ellipse">
                    <a:avLst/>
                  </a:prstGeom>
                  <a:ln w="38100">
                    <a:solidFill>
                      <a:srgbClr val="AFCC90"/>
                    </a:solidFill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open**</a:t>
                    </a:r>
                  </a:p>
                </p:txBody>
              </p:sp>
              <p:cxnSp>
                <p:nvCxnSpPr>
                  <p:cNvPr id="58" name="Straight Arrow Connector 57">
                    <a:extLst>
                      <a:ext uri="{FF2B5EF4-FFF2-40B4-BE49-F238E27FC236}">
                        <a16:creationId xmlns:a16="http://schemas.microsoft.com/office/drawing/2014/main" id="{02E2C7BA-1A1D-46F6-BC69-65229F67E3BC}"/>
                      </a:ext>
                    </a:extLst>
                  </p:cNvPr>
                  <p:cNvCxnSpPr>
                    <a:cxnSpLocks/>
                    <a:stCxn id="53" idx="2"/>
                    <a:endCxn id="57" idx="0"/>
                  </p:cNvCxnSpPr>
                  <p:nvPr/>
                </p:nvCxnSpPr>
                <p:spPr>
                  <a:xfrm>
                    <a:off x="7894988" y="2352119"/>
                    <a:ext cx="5495" cy="209402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Straight Arrow Connector 58">
                    <a:extLst>
                      <a:ext uri="{FF2B5EF4-FFF2-40B4-BE49-F238E27FC236}">
                        <a16:creationId xmlns:a16="http://schemas.microsoft.com/office/drawing/2014/main" id="{5DB973CE-2813-4061-8CD9-95032304F74F}"/>
                      </a:ext>
                    </a:extLst>
                  </p:cNvPr>
                  <p:cNvCxnSpPr>
                    <a:cxnSpLocks/>
                    <a:stCxn id="55" idx="2"/>
                    <a:endCxn id="56" idx="3"/>
                  </p:cNvCxnSpPr>
                  <p:nvPr/>
                </p:nvCxnSpPr>
                <p:spPr>
                  <a:xfrm flipH="1">
                    <a:off x="3525116" y="1863090"/>
                    <a:ext cx="7296" cy="210945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6101D9C3-5752-4F82-A9BD-5559B0B038A4}"/>
                      </a:ext>
                    </a:extLst>
                  </p:cNvPr>
                  <p:cNvSpPr/>
                  <p:nvPr/>
                </p:nvSpPr>
                <p:spPr>
                  <a:xfrm>
                    <a:off x="3313354" y="3567309"/>
                    <a:ext cx="1863530" cy="313064"/>
                  </a:xfrm>
                  <a:prstGeom prst="rect">
                    <a:avLst/>
                  </a:prstGeom>
                  <a:noFill/>
                  <a:ln w="9525" cap="flat" cmpd="sng" algn="ctr">
                    <a:solidFill>
                      <a:srgbClr val="7030A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*_ENABLE_LDMS</a:t>
                    </a:r>
                  </a:p>
                </p:txBody>
              </p:sp>
              <p:sp>
                <p:nvSpPr>
                  <p:cNvPr id="61" name="Rectangle: Top Corners Snipped 60">
                    <a:extLst>
                      <a:ext uri="{FF2B5EF4-FFF2-40B4-BE49-F238E27FC236}">
                        <a16:creationId xmlns:a16="http://schemas.microsoft.com/office/drawing/2014/main" id="{36C157D1-E902-42C0-AEBE-29C0010D5C04}"/>
                      </a:ext>
                    </a:extLst>
                  </p:cNvPr>
                  <p:cNvSpPr/>
                  <p:nvPr/>
                </p:nvSpPr>
                <p:spPr>
                  <a:xfrm>
                    <a:off x="2824066" y="4194817"/>
                    <a:ext cx="2829366" cy="446834"/>
                  </a:xfrm>
                  <a:prstGeom prst="snip2SameRect">
                    <a:avLst/>
                  </a:prstGeom>
                  <a:gradFill flip="none" rotWithShape="1">
                    <a:gsLst>
                      <a:gs pos="0">
                        <a:srgbClr val="A4CC90"/>
                      </a:gs>
                      <a:gs pos="50000">
                        <a:srgbClr val="F5AF92"/>
                      </a:gs>
                      <a:gs pos="100000">
                        <a:srgbClr val="A4CC90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err="1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darshan_ldms_connector_send</a:t>
                    </a:r>
                    <a:endParaRPr lang="en-US" dirty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2" name="Rectangle: Rounded Corners 61">
                    <a:extLst>
                      <a:ext uri="{FF2B5EF4-FFF2-40B4-BE49-F238E27FC236}">
                        <a16:creationId xmlns:a16="http://schemas.microsoft.com/office/drawing/2014/main" id="{BD83328F-D33D-4908-91F9-0B13D20ED7DF}"/>
                      </a:ext>
                    </a:extLst>
                  </p:cNvPr>
                  <p:cNvSpPr/>
                  <p:nvPr/>
                </p:nvSpPr>
                <p:spPr>
                  <a:xfrm>
                    <a:off x="3178773" y="5881275"/>
                    <a:ext cx="2128974" cy="412387"/>
                  </a:xfrm>
                  <a:prstGeom prst="roundRect">
                    <a:avLst/>
                  </a:prstGeom>
                  <a:solidFill>
                    <a:schemeClr val="accent3">
                      <a:lumMod val="50000"/>
                      <a:alpha val="50000"/>
                    </a:schemeClr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 </a:t>
                    </a:r>
                    <a:r>
                      <a:rPr lang="en-US" sz="2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Database</a:t>
                    </a:r>
                    <a:endParaRPr lang="en-US" sz="20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63" name="Rectangle: Diagonal Corners Rounded 62">
                    <a:extLst>
                      <a:ext uri="{FF2B5EF4-FFF2-40B4-BE49-F238E27FC236}">
                        <a16:creationId xmlns:a16="http://schemas.microsoft.com/office/drawing/2014/main" id="{EF08D21B-AAC9-4DDE-BB21-33A2331A792E}"/>
                      </a:ext>
                    </a:extLst>
                  </p:cNvPr>
                  <p:cNvSpPr/>
                  <p:nvPr/>
                </p:nvSpPr>
                <p:spPr>
                  <a:xfrm>
                    <a:off x="3332071" y="4893315"/>
                    <a:ext cx="1813354" cy="400266"/>
                  </a:xfrm>
                  <a:prstGeom prst="round2DiagRect">
                    <a:avLst/>
                  </a:prstGeom>
                  <a:gradFill flip="none" rotWithShape="1">
                    <a:gsLst>
                      <a:gs pos="0">
                        <a:srgbClr val="A4CC90"/>
                      </a:gs>
                      <a:gs pos="50000">
                        <a:srgbClr val="F5AF92"/>
                      </a:gs>
                      <a:gs pos="100000">
                        <a:srgbClr val="A4CC90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JSON buffer</a:t>
                    </a:r>
                  </a:p>
                </p:txBody>
              </p:sp>
              <p:cxnSp>
                <p:nvCxnSpPr>
                  <p:cNvPr id="64" name="Straight Arrow Connector 63">
                    <a:extLst>
                      <a:ext uri="{FF2B5EF4-FFF2-40B4-BE49-F238E27FC236}">
                        <a16:creationId xmlns:a16="http://schemas.microsoft.com/office/drawing/2014/main" id="{8C3AE776-397B-46EE-97CA-D6F796E31789}"/>
                      </a:ext>
                    </a:extLst>
                  </p:cNvPr>
                  <p:cNvCxnSpPr>
                    <a:cxnSpLocks/>
                    <a:stCxn id="65" idx="2"/>
                    <a:endCxn id="62" idx="0"/>
                  </p:cNvCxnSpPr>
                  <p:nvPr/>
                </p:nvCxnSpPr>
                <p:spPr>
                  <a:xfrm>
                    <a:off x="4240250" y="5768488"/>
                    <a:ext cx="3011" cy="112786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5" name="Rectangle: Rounded Corners 64">
                    <a:extLst>
                      <a:ext uri="{FF2B5EF4-FFF2-40B4-BE49-F238E27FC236}">
                        <a16:creationId xmlns:a16="http://schemas.microsoft.com/office/drawing/2014/main" id="{C5383B7D-2661-4C16-B825-501E1680973D}"/>
                      </a:ext>
                    </a:extLst>
                  </p:cNvPr>
                  <p:cNvSpPr/>
                  <p:nvPr/>
                </p:nvSpPr>
                <p:spPr>
                  <a:xfrm>
                    <a:off x="3020629" y="5443528"/>
                    <a:ext cx="2439241" cy="324960"/>
                  </a:xfrm>
                  <a:prstGeom prst="round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3">
                      <a:shade val="50000"/>
                    </a:schemeClr>
                  </a:lnRef>
                  <a:fillRef idx="1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streams store plugin</a:t>
                    </a:r>
                  </a:p>
                </p:txBody>
              </p:sp>
              <p:cxnSp>
                <p:nvCxnSpPr>
                  <p:cNvPr id="67" name="Connector: Elbow 66">
                    <a:extLst>
                      <a:ext uri="{FF2B5EF4-FFF2-40B4-BE49-F238E27FC236}">
                        <a16:creationId xmlns:a16="http://schemas.microsoft.com/office/drawing/2014/main" id="{7AB4A0B4-6841-4F30-A50F-D897112A6553}"/>
                      </a:ext>
                    </a:extLst>
                  </p:cNvPr>
                  <p:cNvCxnSpPr>
                    <a:cxnSpLocks/>
                    <a:stCxn id="43" idx="2"/>
                    <a:endCxn id="60" idx="3"/>
                  </p:cNvCxnSpPr>
                  <p:nvPr/>
                </p:nvCxnSpPr>
                <p:spPr>
                  <a:xfrm rot="5400000">
                    <a:off x="5886408" y="2857785"/>
                    <a:ext cx="156532" cy="1575580"/>
                  </a:xfrm>
                  <a:prstGeom prst="bentConnector2">
                    <a:avLst/>
                  </a:prstGeom>
                  <a:ln w="28575">
                    <a:solidFill>
                      <a:srgbClr val="7030A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Connector: Elbow 67">
                    <a:extLst>
                      <a:ext uri="{FF2B5EF4-FFF2-40B4-BE49-F238E27FC236}">
                        <a16:creationId xmlns:a16="http://schemas.microsoft.com/office/drawing/2014/main" id="{394974A4-7B6C-4E67-9B3A-A4D3822CF072}"/>
                      </a:ext>
                    </a:extLst>
                  </p:cNvPr>
                  <p:cNvCxnSpPr>
                    <a:cxnSpLocks/>
                    <a:stCxn id="42" idx="2"/>
                    <a:endCxn id="60" idx="3"/>
                  </p:cNvCxnSpPr>
                  <p:nvPr/>
                </p:nvCxnSpPr>
                <p:spPr>
                  <a:xfrm rot="5400000">
                    <a:off x="7063722" y="1684484"/>
                    <a:ext cx="152519" cy="3926195"/>
                  </a:xfrm>
                  <a:prstGeom prst="bentConnector2">
                    <a:avLst/>
                  </a:prstGeom>
                  <a:ln w="28575">
                    <a:solidFill>
                      <a:srgbClr val="7030A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Connector: Elbow 68">
                    <a:extLst>
                      <a:ext uri="{FF2B5EF4-FFF2-40B4-BE49-F238E27FC236}">
                        <a16:creationId xmlns:a16="http://schemas.microsoft.com/office/drawing/2014/main" id="{85E60209-E6F2-4D01-B8F2-C57AEAD8AD6E}"/>
                      </a:ext>
                    </a:extLst>
                  </p:cNvPr>
                  <p:cNvCxnSpPr>
                    <a:cxnSpLocks/>
                    <a:stCxn id="43" idx="3"/>
                    <a:endCxn id="40" idx="0"/>
                  </p:cNvCxnSpPr>
                  <p:nvPr/>
                </p:nvCxnSpPr>
                <p:spPr>
                  <a:xfrm>
                    <a:off x="7577125" y="3339526"/>
                    <a:ext cx="362174" cy="1168514"/>
                  </a:xfrm>
                  <a:prstGeom prst="bentConnector2">
                    <a:avLst/>
                  </a:prstGeom>
                  <a:ln w="28575">
                    <a:solidFill>
                      <a:srgbClr val="A8A8A8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Connector: Elbow 69">
                    <a:extLst>
                      <a:ext uri="{FF2B5EF4-FFF2-40B4-BE49-F238E27FC236}">
                        <a16:creationId xmlns:a16="http://schemas.microsoft.com/office/drawing/2014/main" id="{6D647563-9EF7-40CD-9C51-83DF9C24B73C}"/>
                      </a:ext>
                    </a:extLst>
                  </p:cNvPr>
                  <p:cNvCxnSpPr>
                    <a:cxnSpLocks/>
                    <a:stCxn id="42" idx="1"/>
                    <a:endCxn id="40" idx="0"/>
                  </p:cNvCxnSpPr>
                  <p:nvPr/>
                </p:nvCxnSpPr>
                <p:spPr>
                  <a:xfrm rot="10800000" flipV="1">
                    <a:off x="7939300" y="3341530"/>
                    <a:ext cx="309997" cy="1166509"/>
                  </a:xfrm>
                  <a:prstGeom prst="bentConnector2">
                    <a:avLst/>
                  </a:prstGeom>
                  <a:ln w="28575">
                    <a:solidFill>
                      <a:srgbClr val="A8A8A8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Arrow Connector 70">
                    <a:extLst>
                      <a:ext uri="{FF2B5EF4-FFF2-40B4-BE49-F238E27FC236}">
                        <a16:creationId xmlns:a16="http://schemas.microsoft.com/office/drawing/2014/main" id="{ABB26A3F-7419-4437-81AC-2F6ACE4C95B5}"/>
                      </a:ext>
                    </a:extLst>
                  </p:cNvPr>
                  <p:cNvCxnSpPr>
                    <a:cxnSpLocks/>
                    <a:stCxn id="63" idx="1"/>
                    <a:endCxn id="65" idx="0"/>
                  </p:cNvCxnSpPr>
                  <p:nvPr/>
                </p:nvCxnSpPr>
                <p:spPr>
                  <a:xfrm>
                    <a:off x="4238748" y="5293581"/>
                    <a:ext cx="1502" cy="149946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Arrow Connector 71">
                    <a:extLst>
                      <a:ext uri="{FF2B5EF4-FFF2-40B4-BE49-F238E27FC236}">
                        <a16:creationId xmlns:a16="http://schemas.microsoft.com/office/drawing/2014/main" id="{4BC90E75-DC8B-4879-BAD5-22BA9CC93364}"/>
                      </a:ext>
                    </a:extLst>
                  </p:cNvPr>
                  <p:cNvCxnSpPr>
                    <a:cxnSpLocks/>
                    <a:stCxn id="61" idx="1"/>
                    <a:endCxn id="63" idx="3"/>
                  </p:cNvCxnSpPr>
                  <p:nvPr/>
                </p:nvCxnSpPr>
                <p:spPr>
                  <a:xfrm flipH="1">
                    <a:off x="4238749" y="4641651"/>
                    <a:ext cx="1" cy="251664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nector: Elbow 72">
                    <a:extLst>
                      <a:ext uri="{FF2B5EF4-FFF2-40B4-BE49-F238E27FC236}">
                        <a16:creationId xmlns:a16="http://schemas.microsoft.com/office/drawing/2014/main" id="{8A476167-EC2C-4458-A120-C6BF037779B1}"/>
                      </a:ext>
                    </a:extLst>
                  </p:cNvPr>
                  <p:cNvCxnSpPr>
                    <a:cxnSpLocks/>
                    <a:stCxn id="57" idx="2"/>
                    <a:endCxn id="60" idx="0"/>
                  </p:cNvCxnSpPr>
                  <p:nvPr/>
                </p:nvCxnSpPr>
                <p:spPr>
                  <a:xfrm rot="10800000" flipV="1">
                    <a:off x="4245120" y="2808145"/>
                    <a:ext cx="2937791" cy="759164"/>
                  </a:xfrm>
                  <a:prstGeom prst="bentConnector2">
                    <a:avLst/>
                  </a:prstGeom>
                  <a:ln w="28575">
                    <a:solidFill>
                      <a:srgbClr val="7030A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Connector: Elbow 73">
                    <a:extLst>
                      <a:ext uri="{FF2B5EF4-FFF2-40B4-BE49-F238E27FC236}">
                        <a16:creationId xmlns:a16="http://schemas.microsoft.com/office/drawing/2014/main" id="{3F250496-3668-430E-938B-271E1B906312}"/>
                      </a:ext>
                    </a:extLst>
                  </p:cNvPr>
                  <p:cNvCxnSpPr>
                    <a:cxnSpLocks/>
                    <a:stCxn id="56" idx="1"/>
                    <a:endCxn id="60" idx="0"/>
                  </p:cNvCxnSpPr>
                  <p:nvPr/>
                </p:nvCxnSpPr>
                <p:spPr>
                  <a:xfrm rot="16200000" flipH="1">
                    <a:off x="3398359" y="2720548"/>
                    <a:ext cx="973517" cy="720003"/>
                  </a:xfrm>
                  <a:prstGeom prst="bentConnector3">
                    <a:avLst>
                      <a:gd name="adj1" fmla="val 50000"/>
                    </a:avLst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Connector: Elbow 74">
                    <a:extLst>
                      <a:ext uri="{FF2B5EF4-FFF2-40B4-BE49-F238E27FC236}">
                        <a16:creationId xmlns:a16="http://schemas.microsoft.com/office/drawing/2014/main" id="{BE15C2A9-3E7F-4019-B019-2F8CB7028765}"/>
                      </a:ext>
                    </a:extLst>
                  </p:cNvPr>
                  <p:cNvCxnSpPr>
                    <a:cxnSpLocks/>
                    <a:stCxn id="61" idx="2"/>
                    <a:endCxn id="56" idx="2"/>
                  </p:cNvCxnSpPr>
                  <p:nvPr/>
                </p:nvCxnSpPr>
                <p:spPr>
                  <a:xfrm rot="10800000">
                    <a:off x="2194675" y="2333914"/>
                    <a:ext cx="629391" cy="2084321"/>
                  </a:xfrm>
                  <a:prstGeom prst="bentConnector3">
                    <a:avLst>
                      <a:gd name="adj1" fmla="val 131986"/>
                    </a:avLst>
                  </a:prstGeom>
                  <a:ln w="15875" cmpd="sng">
                    <a:solidFill>
                      <a:srgbClr val="FF0000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BFF10DF0-A9AC-4D78-9899-0719A9283880}"/>
                    </a:ext>
                  </a:extLst>
                </p:cNvPr>
                <p:cNvCxnSpPr>
                  <a:cxnSpLocks/>
                  <a:stCxn id="46" idx="2"/>
                </p:cNvCxnSpPr>
                <p:nvPr/>
              </p:nvCxnSpPr>
              <p:spPr>
                <a:xfrm>
                  <a:off x="5711650" y="1236205"/>
                  <a:ext cx="21334" cy="562179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44E03006-2DBC-4519-90E9-AAF28356DF75}"/>
                    </a:ext>
                  </a:extLst>
                </p:cNvPr>
                <p:cNvSpPr/>
                <p:nvPr/>
              </p:nvSpPr>
              <p:spPr>
                <a:xfrm>
                  <a:off x="2201945" y="139308"/>
                  <a:ext cx="1729678" cy="596978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chemeClr val="tx1"/>
                      </a:solidFill>
                    </a:rPr>
                    <a:t>Connector</a:t>
                  </a:r>
                </a:p>
              </p:txBody>
            </p:sp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22236D34-BEDA-48D8-97C3-476C4EB306F6}"/>
                    </a:ext>
                  </a:extLst>
                </p:cNvPr>
                <p:cNvSpPr/>
                <p:nvPr/>
              </p:nvSpPr>
              <p:spPr>
                <a:xfrm>
                  <a:off x="7207776" y="142978"/>
                  <a:ext cx="1729678" cy="596978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b="1" dirty="0">
                      <a:solidFill>
                        <a:schemeClr val="tx1"/>
                      </a:solidFill>
                    </a:rPr>
                    <a:t>Darshan</a:t>
                  </a:r>
                </a:p>
              </p:txBody>
            </p:sp>
          </p:grpSp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895FE4B8-DFE8-46B8-9EEA-D0DA06EA4219}"/>
                  </a:ext>
                </a:extLst>
              </p:cNvPr>
              <p:cNvSpPr/>
              <p:nvPr/>
            </p:nvSpPr>
            <p:spPr>
              <a:xfrm>
                <a:off x="8849489" y="3865239"/>
                <a:ext cx="1696392" cy="581614"/>
              </a:xfrm>
              <a:prstGeom prst="ellipse">
                <a:avLst/>
              </a:prstGeom>
              <a:ln w="38100">
                <a:solidFill>
                  <a:srgbClr val="AFCC9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close</a:t>
                </a:r>
              </a:p>
            </p:txBody>
          </p:sp>
        </p:grpSp>
      </p:grp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B62768BE-C383-4695-B834-28AB37148167}"/>
              </a:ext>
            </a:extLst>
          </p:cNvPr>
          <p:cNvCxnSpPr>
            <a:cxnSpLocks/>
            <a:stCxn id="60" idx="2"/>
            <a:endCxn id="61" idx="3"/>
          </p:cNvCxnSpPr>
          <p:nvPr/>
        </p:nvCxnSpPr>
        <p:spPr>
          <a:xfrm flipH="1">
            <a:off x="3828907" y="4009986"/>
            <a:ext cx="7233" cy="2969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>
            <a:extLst>
              <a:ext uri="{FF2B5EF4-FFF2-40B4-BE49-F238E27FC236}">
                <a16:creationId xmlns:a16="http://schemas.microsoft.com/office/drawing/2014/main" id="{49C126F2-C113-47D8-A130-C1348C7F87AF}"/>
              </a:ext>
            </a:extLst>
          </p:cNvPr>
          <p:cNvSpPr txBox="1">
            <a:spLocks/>
          </p:cNvSpPr>
          <p:nvPr/>
        </p:nvSpPr>
        <p:spPr>
          <a:xfrm>
            <a:off x="671935" y="330086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algn="l" defTabSz="914354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800" b="0" i="0" kern="1200" spc="100" baseline="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Integration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Darshan-LDMS Connector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80129EF-6C29-453C-A45D-394C8AC28A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3820"/>
    </mc:Choice>
    <mc:Fallback xmlns="">
      <p:transition advTm="53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64" x="12700" y="5753100"/>
          <p14:tracePt t="1376" x="38100" y="5753100"/>
          <p14:tracePt t="1389" x="44450" y="5753100"/>
          <p14:tracePt t="2366" x="44450" y="5746750"/>
          <p14:tracePt t="2382" x="50800" y="5746750"/>
          <p14:tracePt t="2433" x="63500" y="5740400"/>
          <p14:tracePt t="2445" x="69850" y="5740400"/>
          <p14:tracePt t="2454" x="76200" y="5734050"/>
          <p14:tracePt t="2469" x="82550" y="5734050"/>
          <p14:tracePt t="2476" x="88900" y="5734050"/>
          <p14:tracePt t="2510" x="101600" y="5734050"/>
          <p14:tracePt t="2527" x="101600" y="5727700"/>
          <p14:tracePt t="2573" x="107950" y="5727700"/>
          <p14:tracePt t="2589" x="114300" y="5727700"/>
          <p14:tracePt t="2614" x="127000" y="5721350"/>
          <p14:tracePt t="2622" x="146050" y="5721350"/>
          <p14:tracePt t="2627" x="158750" y="5721350"/>
          <p14:tracePt t="2639" x="171450" y="5721350"/>
          <p14:tracePt t="2656" x="196850" y="5721350"/>
          <p14:tracePt t="2673" x="234950" y="5721350"/>
          <p14:tracePt t="2676" x="260350" y="5721350"/>
          <p14:tracePt t="4454" x="3416300" y="6667500"/>
          <p14:tracePt t="4461" x="3490913" y="6529388"/>
          <p14:tracePt t="4476" x="3810000" y="5965825"/>
          <p14:tracePt t="4485" x="3925888" y="5743575"/>
          <p14:tracePt t="4496" x="4032250" y="5519738"/>
          <p14:tracePt t="4500" x="4318000" y="4957763"/>
          <p14:tracePt t="4508" x="4424363" y="4767263"/>
          <p14:tracePt t="4516" x="4498975" y="4606925"/>
          <p14:tracePt t="4525" x="4573588" y="4427538"/>
          <p14:tracePt t="4540" x="4637088" y="4267200"/>
          <p14:tracePt t="4548" x="4711700" y="4056063"/>
          <p14:tracePt t="4556" x="4764088" y="3906838"/>
          <p14:tracePt t="4564" x="4795838" y="3757613"/>
          <p14:tracePt t="4572" x="4806950" y="3609975"/>
          <p14:tracePt t="4580" x="4818063" y="3449638"/>
          <p14:tracePt t="4588" x="4818063" y="3322638"/>
          <p14:tracePt t="4596" x="4818063" y="3195638"/>
          <p14:tracePt t="4604" x="4818063" y="3089275"/>
          <p14:tracePt t="4611" x="4818063" y="2982913"/>
          <p14:tracePt t="4620" x="4818063" y="2887663"/>
          <p14:tracePt t="4628" x="4806950" y="2792413"/>
          <p14:tracePt t="4636" x="4795838" y="2717800"/>
          <p14:tracePt t="4646" x="4721225" y="2462213"/>
          <p14:tracePt t="4654" x="4679950" y="2357438"/>
          <p14:tracePt t="4660" x="4648200" y="2271713"/>
          <p14:tracePt t="4668" x="4605338" y="2165350"/>
          <p14:tracePt t="4678" x="4551363" y="2081213"/>
          <p14:tracePt t="4687" x="4498975" y="1985963"/>
          <p14:tracePt t="4695" x="4456113" y="1911350"/>
          <p14:tracePt t="4700" x="4414838" y="1847850"/>
          <p14:tracePt t="4708" x="4383088" y="1782763"/>
          <p14:tracePt t="4716" x="4349750" y="1730375"/>
          <p14:tracePt t="4724" x="4308475" y="1677988"/>
          <p14:tracePt t="4733" x="4276725" y="1646238"/>
          <p14:tracePt t="4740" x="4244975" y="1612900"/>
          <p14:tracePt t="4764" x="4170363" y="1560513"/>
          <p14:tracePt t="4772" x="4148138" y="1539875"/>
          <p14:tracePt t="4780" x="4106863" y="1508125"/>
          <p14:tracePt t="4788" x="4075113" y="1465263"/>
          <p14:tracePt t="4798" x="4011613" y="1433513"/>
          <p14:tracePt t="4804" x="3989388" y="1433513"/>
          <p14:tracePt t="4812" x="3957638" y="1401763"/>
          <p14:tracePt t="4820" x="3946525" y="1401763"/>
          <p14:tracePt t="4829" x="3925888" y="1390650"/>
          <p14:tracePt t="4836" x="3914775" y="1379538"/>
          <p14:tracePt t="4847" x="3883025" y="1379538"/>
          <p14:tracePt t="4852" x="3873500" y="1379538"/>
          <p14:tracePt t="4861" x="3862388" y="1370013"/>
          <p14:tracePt t="4868" x="3862388" y="1358900"/>
          <p14:tracePt t="4884" x="3851275" y="1358900"/>
          <p14:tracePt t="4896" x="3830638" y="1358900"/>
          <p14:tracePt t="4900" x="3819525" y="1338263"/>
          <p14:tracePt t="4908" x="3787775" y="1338263"/>
          <p14:tracePt t="4916" x="3735388" y="1327150"/>
          <p14:tracePt t="4932" x="3703638" y="1327150"/>
          <p14:tracePt t="4941" x="3681413" y="1316038"/>
          <p14:tracePt t="4962" x="3586163" y="1284288"/>
          <p14:tracePt t="4967" x="3543300" y="1273175"/>
          <p14:tracePt t="4972" x="3479800" y="1263650"/>
          <p14:tracePt t="4982" x="3427413" y="1252538"/>
          <p14:tracePt t="4988" x="3332163" y="1241425"/>
          <p14:tracePt t="4997" x="3278188" y="1241425"/>
          <p14:tracePt t="5004" x="3205163" y="1241425"/>
          <p14:tracePt t="5012" x="3130550" y="1231900"/>
          <p14:tracePt t="5020" x="3044825" y="1231900"/>
          <p14:tracePt t="5028" x="2949575" y="1231900"/>
          <p14:tracePt t="5036" x="2865438" y="1231900"/>
          <p14:tracePt t="5045" x="2770188" y="1231900"/>
          <p14:tracePt t="5052" x="2684463" y="1220788"/>
          <p14:tracePt t="5062" x="2600325" y="1220788"/>
          <p14:tracePt t="5069" x="2535238" y="1220788"/>
          <p14:tracePt t="5079" x="2525713" y="1220788"/>
          <p14:tracePt t="5084" x="2514600" y="1220788"/>
          <p14:tracePt t="5134" x="2503488" y="1220788"/>
          <p14:tracePt t="5148" x="2482850" y="1241425"/>
          <p14:tracePt t="5159" x="2430463" y="1347788"/>
          <p14:tracePt t="5181" x="2387600" y="1443038"/>
          <p14:tracePt t="5188" x="2376488" y="1485900"/>
          <p14:tracePt t="5196" x="2366963" y="1517650"/>
          <p14:tracePt t="5204" x="2355850" y="1549400"/>
          <p14:tracePt t="5212" x="2355850" y="1581150"/>
          <p14:tracePt t="5220" x="2355850" y="1612900"/>
          <p14:tracePt t="5228" x="2355850" y="1646238"/>
          <p14:tracePt t="5236" x="2355850" y="1655763"/>
          <p14:tracePt t="5245" x="2355850" y="1698625"/>
          <p14:tracePt t="5252" x="2355850" y="1709738"/>
          <p14:tracePt t="5270" x="2355850" y="1730375"/>
          <p14:tracePt t="5279" x="2355850" y="1782763"/>
          <p14:tracePt t="5284" x="2376488" y="1804988"/>
          <p14:tracePt t="5292" x="2398713" y="1836738"/>
          <p14:tracePt t="5308" x="2471738" y="1920875"/>
          <p14:tracePt t="5316" x="2514600" y="1963738"/>
          <p14:tracePt t="5324" x="2546350" y="1985963"/>
          <p14:tracePt t="5332" x="2589213" y="2017713"/>
          <p14:tracePt t="5340" x="2609850" y="2027238"/>
          <p14:tracePt t="5348" x="2663825" y="2058988"/>
          <p14:tracePt t="5356" x="2705100" y="2090738"/>
          <p14:tracePt t="5364" x="2779713" y="2122488"/>
          <p14:tracePt t="5372" x="2833688" y="2133600"/>
          <p14:tracePt t="5380" x="2865438" y="2165350"/>
          <p14:tracePt t="5388" x="2917825" y="2187575"/>
          <p14:tracePt t="5397" x="2960688" y="2208213"/>
          <p14:tracePt t="5407" x="2971800" y="2208213"/>
          <p14:tracePt t="5412" x="2981325" y="2208213"/>
          <p14:tracePt t="5420" x="3003550" y="2208213"/>
          <p14:tracePt t="5429" x="3035300" y="2208213"/>
          <p14:tracePt t="5436" x="3055938" y="2208213"/>
          <p14:tracePt t="5445" x="3076575" y="2208213"/>
          <p14:tracePt t="5452" x="3098800" y="2208213"/>
          <p14:tracePt t="5462" x="3140075" y="2208213"/>
          <p14:tracePt t="5468" x="3151188" y="2208213"/>
          <p14:tracePt t="5479" x="3182938" y="2187575"/>
          <p14:tracePt t="5484" x="3205163" y="2165350"/>
          <p14:tracePt t="5492" x="3225800" y="2155825"/>
          <p14:tracePt t="5499" x="3236913" y="2133600"/>
          <p14:tracePt t="5508" x="3257550" y="2112963"/>
          <p14:tracePt t="5516" x="3278188" y="2101850"/>
          <p14:tracePt t="5524" x="3309938" y="2090738"/>
          <p14:tracePt t="5532" x="3352800" y="2038350"/>
          <p14:tracePt t="5548" x="3375025" y="2027238"/>
          <p14:tracePt t="5565" x="3427413" y="1974850"/>
          <p14:tracePt t="5572" x="3470275" y="1900238"/>
          <p14:tracePt t="5580" x="3490913" y="1847850"/>
          <p14:tracePt t="5601" x="3502025" y="1836738"/>
          <p14:tracePt t="5605" x="3522663" y="1804988"/>
          <p14:tracePt t="5612" x="3554413" y="1741488"/>
          <p14:tracePt t="5621" x="3554413" y="1719263"/>
          <p14:tracePt t="5629" x="3586163" y="1677988"/>
          <p14:tracePt t="5662" x="3617913" y="1612900"/>
          <p14:tracePt t="5677" x="3629025" y="1612900"/>
          <p14:tracePt t="6013" x="3660775" y="1635125"/>
          <p14:tracePt t="6020" x="3671888" y="1666875"/>
          <p14:tracePt t="6028" x="3703638" y="1698625"/>
          <p14:tracePt t="6046" x="3713163" y="1730375"/>
          <p14:tracePt t="6052" x="3830638" y="1857375"/>
          <p14:tracePt t="6063" x="3873500" y="1911350"/>
          <p14:tracePt t="6068" x="3925888" y="1974850"/>
          <p14:tracePt t="6078" x="3979863" y="2049463"/>
          <p14:tracePt t="6085" x="4032250" y="2112963"/>
          <p14:tracePt t="6092" x="4106863" y="2197100"/>
          <p14:tracePt t="6100" x="4159250" y="2271713"/>
          <p14:tracePt t="6108" x="4222750" y="2357438"/>
          <p14:tracePt t="6116" x="4297363" y="2430463"/>
          <p14:tracePt t="6124" x="4371975" y="2516188"/>
          <p14:tracePt t="6132" x="4435475" y="2568575"/>
          <p14:tracePt t="6140" x="4519613" y="2632075"/>
          <p14:tracePt t="6149" x="4605338" y="2697163"/>
          <p14:tracePt t="6156" x="4700588" y="2749550"/>
          <p14:tracePt t="6164" x="4806950" y="2801938"/>
          <p14:tracePt t="6172" x="4891088" y="2855913"/>
          <p14:tracePt t="6182" x="4987925" y="2898775"/>
          <p14:tracePt t="6188" x="5072063" y="2930525"/>
          <p14:tracePt t="6196" x="5167313" y="2962275"/>
          <p14:tracePt t="6204" x="5262563" y="2982913"/>
          <p14:tracePt t="6213" x="5368925" y="2994025"/>
          <p14:tracePt t="6220" x="5495925" y="3005138"/>
          <p14:tracePt t="6229" x="5634038" y="3025775"/>
          <p14:tracePt t="6236" x="5772150" y="3036888"/>
          <p14:tracePt t="6246" x="5910263" y="3036888"/>
          <p14:tracePt t="6252" x="6059488" y="3036888"/>
          <p14:tracePt t="6262" x="6207125" y="3036888"/>
          <p14:tracePt t="6268" x="6526213" y="3036888"/>
          <p14:tracePt t="6278" x="6642100" y="3036888"/>
          <p14:tracePt t="6293" x="6759575" y="3036888"/>
          <p14:tracePt t="6301" x="6875463" y="3036888"/>
          <p14:tracePt t="6308" x="6992938" y="3036888"/>
          <p14:tracePt t="6317" x="7119938" y="3005138"/>
          <p14:tracePt t="6324" x="7246938" y="2982913"/>
          <p14:tracePt t="6332" x="7396163" y="2962275"/>
          <p14:tracePt t="6340" x="7512050" y="2930525"/>
          <p14:tracePt t="6348" x="7799388" y="2867025"/>
          <p14:tracePt t="6356" x="7894638" y="2824163"/>
          <p14:tracePt t="6364" x="7978775" y="2770188"/>
          <p14:tracePt t="6372" x="8053388" y="2717800"/>
          <p14:tracePt t="6381" x="8116888" y="2686050"/>
          <p14:tracePt t="6388" x="8170863" y="2643188"/>
          <p14:tracePt t="6397" x="8212138" y="2611438"/>
          <p14:tracePt t="6404" x="8245475" y="2559050"/>
          <p14:tracePt t="6413" x="8266113" y="2527300"/>
          <p14:tracePt t="6421" x="8286750" y="2462213"/>
          <p14:tracePt t="6429" x="8308975" y="2409825"/>
          <p14:tracePt t="6439" x="8340725" y="2325688"/>
          <p14:tracePt t="6455" x="8350250" y="2251075"/>
          <p14:tracePt t="6468" x="8361363" y="1995488"/>
          <p14:tracePt t="6476" x="8393113" y="1687513"/>
          <p14:tracePt t="6484" x="8413750" y="1592263"/>
          <p14:tracePt t="6492" x="8413750" y="1476375"/>
          <p14:tracePt t="6499" x="8424863" y="1379538"/>
          <p14:tracePt t="6508" x="8424863" y="1295400"/>
          <p14:tracePt t="6516" x="8424863" y="1209675"/>
          <p14:tracePt t="6524" x="8424863" y="1093788"/>
          <p14:tracePt t="6532" x="8424863" y="1008063"/>
          <p14:tracePt t="6540" x="8424863" y="933450"/>
          <p14:tracePt t="6548" x="8424863" y="881063"/>
          <p14:tracePt t="6556" x="8413750" y="817563"/>
          <p14:tracePt t="6564" x="8382000" y="754063"/>
          <p14:tracePt t="6572" x="8361363" y="711200"/>
          <p14:tracePt t="6580" x="8340725" y="658813"/>
          <p14:tracePt t="6588" x="8318500" y="627063"/>
          <p14:tracePt t="6596" x="8308975" y="604838"/>
          <p14:tracePt t="6613" x="8297863" y="584200"/>
          <p14:tracePt t="6621" x="8286750" y="584200"/>
          <p14:tracePt t="6629" x="8277225" y="573088"/>
          <p14:tracePt t="6637" x="8266113" y="561975"/>
          <p14:tracePt t="6647" x="8255000" y="561975"/>
          <p14:tracePt t="6663" x="8245475" y="552450"/>
          <p14:tracePt t="6676" x="8223250" y="552450"/>
          <p14:tracePt t="6684" x="8180388" y="552450"/>
          <p14:tracePt t="6693" x="8159750" y="541338"/>
          <p14:tracePt t="6700" x="8116888" y="520700"/>
          <p14:tracePt t="6708" x="8085138" y="520700"/>
          <p14:tracePt t="6716" x="8053388" y="509588"/>
          <p14:tracePt t="6724" x="8021638" y="498475"/>
          <p14:tracePt t="6732" x="7969250" y="498475"/>
          <p14:tracePt t="6740" x="7958138" y="498475"/>
          <p14:tracePt t="6748" x="7937500" y="498475"/>
          <p14:tracePt t="6756" x="7894638" y="498475"/>
          <p14:tracePt t="6764" x="7862888" y="498475"/>
          <p14:tracePt t="6773" x="7820025" y="530225"/>
          <p14:tracePt t="6781" x="7777163" y="541338"/>
          <p14:tracePt t="6788" x="7724775" y="573088"/>
          <p14:tracePt t="6798" x="7693025" y="604838"/>
          <p14:tracePt t="6804" x="7650163" y="627063"/>
          <p14:tracePt t="6813" x="7459663" y="754063"/>
          <p14:tracePt t="6820" x="7405688" y="806450"/>
          <p14:tracePt t="6831" x="7342188" y="849313"/>
          <p14:tracePt t="6836" x="7289800" y="901700"/>
          <p14:tracePt t="6848" x="7258050" y="955675"/>
          <p14:tracePt t="6863" x="7215188" y="987425"/>
          <p14:tracePt t="6868" x="7162800" y="1039813"/>
          <p14:tracePt t="6876" x="7140575" y="1071563"/>
          <p14:tracePt t="6884" x="7119938" y="1082675"/>
          <p14:tracePt t="6892" x="7119938" y="1103313"/>
          <p14:tracePt t="6900" x="7088188" y="1146175"/>
          <p14:tracePt t="6908" x="7077075" y="1157288"/>
          <p14:tracePt t="6916" x="7077075" y="1168400"/>
          <p14:tracePt t="6924" x="7077075" y="1177925"/>
          <p14:tracePt t="6940" x="7067550" y="1200150"/>
          <p14:tracePt t="6957" x="7067550" y="1241425"/>
          <p14:tracePt t="6963" x="7067550" y="1252538"/>
          <p14:tracePt t="6972" x="7056438" y="1295400"/>
          <p14:tracePt t="6979" x="7056438" y="1327150"/>
          <p14:tracePt t="6988" x="7045325" y="1358900"/>
          <p14:tracePt t="6997" x="7045325" y="1390650"/>
          <p14:tracePt t="7004" x="7045325" y="1411288"/>
          <p14:tracePt t="7013" x="7045325" y="1422400"/>
          <p14:tracePt t="7033" x="7045325" y="1497013"/>
          <p14:tracePt t="7036" x="7067550" y="1549400"/>
          <p14:tracePt t="7047" x="7077075" y="1592263"/>
          <p14:tracePt t="7053" x="7119938" y="1655763"/>
          <p14:tracePt t="7061" x="7151688" y="1709738"/>
          <p14:tracePt t="7069" x="7183438" y="1751013"/>
          <p14:tracePt t="7077" x="7215188" y="1751013"/>
          <p14:tracePt t="7084" x="7246938" y="1804988"/>
          <p14:tracePt t="7092" x="7300913" y="1816100"/>
          <p14:tracePt t="7100" x="7321550" y="1825625"/>
          <p14:tracePt t="7108" x="7416800" y="1847850"/>
          <p14:tracePt t="7116" x="7480300" y="1889125"/>
          <p14:tracePt t="7132" x="7512050" y="1889125"/>
          <p14:tracePt t="7140" x="7543800" y="1889125"/>
          <p14:tracePt t="7148" x="7566025" y="1889125"/>
          <p14:tracePt t="7168" x="7767638" y="1889125"/>
          <p14:tracePt t="7183" x="7831138" y="1889125"/>
          <p14:tracePt t="7189" x="7947025" y="1889125"/>
          <p14:tracePt t="7197" x="8032750" y="1889125"/>
          <p14:tracePt t="7204" x="8148638" y="1889125"/>
          <p14:tracePt t="7213" x="8245475" y="1889125"/>
          <p14:tracePt t="7220" x="8361363" y="1889125"/>
          <p14:tracePt t="7230" x="8456613" y="1889125"/>
          <p14:tracePt t="7236" x="8574088" y="1889125"/>
          <p14:tracePt t="7247" x="8680450" y="1889125"/>
          <p14:tracePt t="7260" x="8934450" y="1889125"/>
          <p14:tracePt t="7268" x="9178925" y="1911350"/>
          <p14:tracePt t="7277" x="9274175" y="1911350"/>
          <p14:tracePt t="7284" x="9348788" y="1911350"/>
          <p14:tracePt t="7301" x="9421813" y="1911350"/>
          <p14:tracePt t="7308" x="9455150" y="1911350"/>
          <p14:tracePt t="7324" x="9464675" y="1911350"/>
          <p14:tracePt t="14740" x="9464675" y="1931988"/>
          <p14:tracePt t="14765" x="9464675" y="1952625"/>
          <p14:tracePt t="14780" x="9444038" y="1963738"/>
          <p14:tracePt t="14788" x="9412288" y="1974850"/>
          <p14:tracePt t="14804" x="9380538" y="1995488"/>
          <p14:tracePt t="14812" x="9358313" y="2027238"/>
          <p14:tracePt t="14828" x="9294813" y="2070100"/>
          <p14:tracePt t="14836" x="9199563" y="2112963"/>
          <p14:tracePt t="14844" x="9188450" y="2122488"/>
          <p14:tracePt t="14855" x="9147175" y="2144713"/>
          <p14:tracePt t="14869" x="9124950" y="2155825"/>
          <p14:tracePt t="14877" x="9115425" y="2155825"/>
          <p14:tracePt t="14892" x="9115425" y="2176463"/>
          <p14:tracePt t="14909" x="9083675" y="2187575"/>
          <p14:tracePt t="14916" x="9083675" y="2197100"/>
          <p14:tracePt t="14924" x="9072563" y="2197100"/>
          <p14:tracePt t="14932" x="9061450" y="2208213"/>
          <p14:tracePt t="14957" x="9029700" y="2251075"/>
          <p14:tracePt t="14964" x="8997950" y="2271713"/>
          <p14:tracePt t="14972" x="8986838" y="2292350"/>
          <p14:tracePt t="14980" x="8966200" y="2314575"/>
          <p14:tracePt t="14988" x="8945563" y="2325688"/>
          <p14:tracePt t="14996" x="8934450" y="2357438"/>
          <p14:tracePt t="15012" x="8923338" y="2398713"/>
          <p14:tracePt t="15020" x="8913813" y="2398713"/>
          <p14:tracePt t="15040" x="8913813" y="2409825"/>
          <p14:tracePt t="15068" x="8913813" y="2430463"/>
          <p14:tracePt t="15076" x="8913813" y="2441575"/>
          <p14:tracePt t="15092" x="8902700" y="2462213"/>
          <p14:tracePt t="15108" x="8882063" y="2495550"/>
          <p14:tracePt t="15116" x="8882063" y="2536825"/>
          <p14:tracePt t="15124" x="8870950" y="2568575"/>
          <p14:tracePt t="15132" x="8870950" y="2600325"/>
          <p14:tracePt t="15140" x="8859838" y="2622550"/>
          <p14:tracePt t="15148" x="8859838" y="2674938"/>
          <p14:tracePt t="15155" x="8859838" y="2686050"/>
          <p14:tracePt t="15167" x="8859838" y="2760663"/>
          <p14:tracePt t="15172" x="8859838" y="2781300"/>
          <p14:tracePt t="15180" x="8859838" y="2792413"/>
          <p14:tracePt t="15196" x="8859838" y="2813050"/>
          <p14:tracePt t="15203" x="8859838" y="2824163"/>
          <p14:tracePt t="15212" x="8859838" y="2835275"/>
          <p14:tracePt t="15219" x="8859838" y="2876550"/>
          <p14:tracePt t="15228" x="8859838" y="2898775"/>
          <p14:tracePt t="15238" x="8859838" y="2908300"/>
          <p14:tracePt t="15244" x="8859838" y="2930525"/>
          <p14:tracePt t="15253" x="8859838" y="2971800"/>
          <p14:tracePt t="15260" x="8859838" y="2994025"/>
          <p14:tracePt t="15270" x="8859838" y="3046413"/>
          <p14:tracePt t="15288" x="8850313" y="3132138"/>
          <p14:tracePt t="15300" x="8839200" y="3238500"/>
          <p14:tracePt t="15308" x="8839200" y="3311525"/>
          <p14:tracePt t="15317" x="8828088" y="3322638"/>
          <p14:tracePt t="15324" x="8828088" y="3333750"/>
          <p14:tracePt t="15340" x="8828088" y="3344863"/>
          <p14:tracePt t="15364" x="8816975" y="3365500"/>
          <p14:tracePt t="15373" x="8816975" y="3376613"/>
          <p14:tracePt t="15388" x="8807450" y="3397250"/>
          <p14:tracePt t="15396" x="8807450" y="3449638"/>
          <p14:tracePt t="15412" x="8807450" y="3460750"/>
          <p14:tracePt t="15524" x="8807450" y="3471863"/>
          <p14:tracePt t="15742" x="8796338" y="3471863"/>
          <p14:tracePt t="15757" x="8785225" y="3471863"/>
          <p14:tracePt t="15764" x="8764588" y="3460750"/>
          <p14:tracePt t="15780" x="8753475" y="3440113"/>
          <p14:tracePt t="15788" x="8721725" y="3429000"/>
          <p14:tracePt t="15796" x="8701088" y="3417888"/>
          <p14:tracePt t="15804" x="8689975" y="3417888"/>
          <p14:tracePt t="15812" x="8680450" y="3408363"/>
          <p14:tracePt t="15820" x="8669338" y="3386138"/>
          <p14:tracePt t="15828" x="8658225" y="3376613"/>
          <p14:tracePt t="15837" x="8648700" y="3365500"/>
          <p14:tracePt t="15844" x="8637588" y="3365500"/>
          <p14:tracePt t="15854" x="8626475" y="3354388"/>
          <p14:tracePt t="15870" x="8605838" y="3344863"/>
          <p14:tracePt t="15885" x="8574088" y="3344863"/>
          <p14:tracePt t="15894" x="8551863" y="3322638"/>
          <p14:tracePt t="15908" x="8531225" y="3322638"/>
          <p14:tracePt t="15916" x="8488363" y="3311525"/>
          <p14:tracePt t="15924" x="8447088" y="3302000"/>
          <p14:tracePt t="15932" x="8404225" y="3302000"/>
          <p14:tracePt t="15941" x="8361363" y="3290888"/>
          <p14:tracePt t="15948" x="8329613" y="3290888"/>
          <p14:tracePt t="15956" x="8297863" y="3290888"/>
          <p14:tracePt t="15964" x="8245475" y="3290888"/>
          <p14:tracePt t="15972" x="8180388" y="3290888"/>
          <p14:tracePt t="15980" x="8128000" y="3290888"/>
          <p14:tracePt t="15988" x="8053388" y="3290888"/>
          <p14:tracePt t="15997" x="8001000" y="3290888"/>
          <p14:tracePt t="16004" x="7978775" y="3290888"/>
          <p14:tracePt t="16023" x="7978775" y="3279775"/>
          <p14:tracePt t="16076" x="7969250" y="3279775"/>
          <p14:tracePt t="16092" x="7958138" y="3290888"/>
          <p14:tracePt t="16108" x="7947025" y="3311525"/>
          <p14:tracePt t="16124" x="7937500" y="3333750"/>
          <p14:tracePt t="16132" x="7905750" y="3365500"/>
          <p14:tracePt t="16140" x="7874000" y="3417888"/>
          <p14:tracePt t="16148" x="7851775" y="3440113"/>
          <p14:tracePt t="16155" x="7842250" y="3471863"/>
          <p14:tracePt t="16163" x="7820025" y="3492500"/>
          <p14:tracePt t="16180" x="7799388" y="3535363"/>
          <p14:tracePt t="16195" x="7777163" y="3587750"/>
          <p14:tracePt t="16203" x="7745413" y="3630613"/>
          <p14:tracePt t="16211" x="7735888" y="3641725"/>
          <p14:tracePt t="16219" x="7724775" y="3673475"/>
          <p14:tracePt t="16227" x="7672388" y="3779838"/>
          <p14:tracePt t="16237" x="7661275" y="3821113"/>
          <p14:tracePt t="16244" x="7640638" y="3863975"/>
          <p14:tracePt t="16254" x="7618413" y="3906838"/>
          <p14:tracePt t="16260" x="7607300" y="3927475"/>
          <p14:tracePt t="16277" x="7597775" y="3959225"/>
          <p14:tracePt t="16284" x="7566025" y="4044950"/>
          <p14:tracePt t="16292" x="7554913" y="4097338"/>
          <p14:tracePt t="16302" x="7543800" y="4129088"/>
          <p14:tracePt t="16308" x="7543800" y="4160838"/>
          <p14:tracePt t="16318" x="7534275" y="4192588"/>
          <p14:tracePt t="16324" x="7534275" y="4203700"/>
          <p14:tracePt t="16332" x="7523163" y="4225925"/>
          <p14:tracePt t="16340" x="7512050" y="4267200"/>
          <p14:tracePt t="16348" x="7512050" y="4289425"/>
          <p14:tracePt t="16356" x="7512050" y="4330700"/>
          <p14:tracePt t="16364" x="7512050" y="4341813"/>
          <p14:tracePt t="16371" x="7512050" y="4352925"/>
          <p14:tracePt t="16380" x="7512050" y="4395788"/>
          <p14:tracePt t="16387" x="7512050" y="4437063"/>
          <p14:tracePt t="16396" x="7512050" y="4468813"/>
          <p14:tracePt t="16408" x="7512050" y="4500563"/>
          <p14:tracePt t="16412" x="7512050" y="4522788"/>
          <p14:tracePt t="16421" x="7512050" y="4532313"/>
          <p14:tracePt t="16428" x="7512050" y="4543425"/>
          <p14:tracePt t="16440" x="7512050" y="4565650"/>
          <p14:tracePt t="16444" x="7512050" y="4606925"/>
          <p14:tracePt t="16455" x="7512050" y="4629150"/>
          <p14:tracePt t="16461" x="7512050" y="4660900"/>
          <p14:tracePt t="16473" x="7512050" y="4692650"/>
          <p14:tracePt t="16476" x="7512050" y="4724400"/>
          <p14:tracePt t="16484" x="7512050" y="4767263"/>
          <p14:tracePt t="16492" x="7512050" y="4787900"/>
          <p14:tracePt t="16500" x="7512050" y="4799013"/>
          <p14:tracePt t="16508" x="7512050" y="4840288"/>
          <p14:tracePt t="16516" x="7523163" y="4862513"/>
          <p14:tracePt t="16524" x="7523163" y="4894263"/>
          <p14:tracePt t="16532" x="7523163" y="4905375"/>
          <p14:tracePt t="16540" x="7534275" y="4946650"/>
          <p14:tracePt t="16548" x="7534275" y="4957763"/>
          <p14:tracePt t="16558" x="7534275" y="4968875"/>
          <p14:tracePt t="16564" x="7534275" y="5000625"/>
          <p14:tracePt t="16580" x="7543800" y="5021263"/>
          <p14:tracePt t="16589" x="7543800" y="5075238"/>
          <p14:tracePt t="16596" x="7554913" y="5106988"/>
          <p14:tracePt t="16605" x="7586663" y="5211763"/>
          <p14:tracePt t="16612" x="7586663" y="5222875"/>
          <p14:tracePt t="16621" x="7586663" y="5254625"/>
          <p14:tracePt t="16638" x="7597775" y="5286375"/>
          <p14:tracePt t="16644" x="7618413" y="5329238"/>
          <p14:tracePt t="16655" x="7629525" y="5360988"/>
          <p14:tracePt t="16661" x="7640638" y="5360988"/>
          <p14:tracePt t="16668" x="7650163" y="5392738"/>
          <p14:tracePt t="16677" x="7672388" y="5414963"/>
          <p14:tracePt t="16685" x="7693025" y="5424488"/>
          <p14:tracePt t="16700" x="7713663" y="5435600"/>
          <p14:tracePt t="16708" x="7745413" y="5446713"/>
          <p14:tracePt t="16716" x="7756525" y="5446713"/>
          <p14:tracePt t="16724" x="7777163" y="5446713"/>
          <p14:tracePt t="16732" x="7799388" y="5446713"/>
          <p14:tracePt t="16740" x="7831138" y="5467350"/>
          <p14:tracePt t="16748" x="7851775" y="5467350"/>
          <p14:tracePt t="16756" x="7874000" y="5467350"/>
          <p14:tracePt t="16772" x="7894638" y="5467350"/>
          <p14:tracePt t="16788" x="7958138" y="5467350"/>
          <p14:tracePt t="16796" x="8053388" y="5467350"/>
          <p14:tracePt t="16805" x="8075613" y="5467350"/>
          <p14:tracePt t="16812" x="8128000" y="5467350"/>
          <p14:tracePt t="16821" x="8170863" y="5467350"/>
          <p14:tracePt t="16828" x="8223250" y="5456238"/>
          <p14:tracePt t="16839" x="8266113" y="5446713"/>
          <p14:tracePt t="16845" x="8286750" y="5446713"/>
          <p14:tracePt t="16860" x="8350250" y="5435600"/>
          <p14:tracePt t="16876" x="8372475" y="5424488"/>
          <p14:tracePt t="16884" x="8372475" y="5414963"/>
          <p14:tracePt t="16907" x="8393113" y="5392738"/>
          <p14:tracePt t="16932" x="8393113" y="5381625"/>
          <p14:tracePt t="16940" x="8393113" y="5360988"/>
          <p14:tracePt t="16957" x="8404225" y="5340350"/>
          <p14:tracePt t="16964" x="8404225" y="5329238"/>
          <p14:tracePt t="16972" x="8404225" y="5318125"/>
          <p14:tracePt t="16981" x="8404225" y="5254625"/>
          <p14:tracePt t="16988" x="8404225" y="5233988"/>
          <p14:tracePt t="17005" x="8404225" y="5202238"/>
          <p14:tracePt t="17012" x="8404225" y="5159375"/>
          <p14:tracePt t="17021" x="8404225" y="5148263"/>
          <p14:tracePt t="17030" x="8404225" y="5138738"/>
          <p14:tracePt t="17039" x="8404225" y="5127625"/>
          <p14:tracePt t="17044" x="8372475" y="5064125"/>
          <p14:tracePt t="17052" x="8318500" y="5000625"/>
          <p14:tracePt t="17060" x="8277225" y="5000625"/>
          <p14:tracePt t="17068" x="8212138" y="4957763"/>
          <p14:tracePt t="17084" x="8159750" y="4914900"/>
          <p14:tracePt t="17092" x="8107363" y="4894263"/>
          <p14:tracePt t="17100" x="8064500" y="4883150"/>
          <p14:tracePt t="17108" x="7937500" y="4862513"/>
          <p14:tracePt t="17116" x="7874000" y="4840288"/>
          <p14:tracePt t="17125" x="7799388" y="4819650"/>
          <p14:tracePt t="17132" x="7713663" y="4799013"/>
          <p14:tracePt t="17140" x="7650163" y="4787900"/>
          <p14:tracePt t="17165" x="7385050" y="4767263"/>
          <p14:tracePt t="17172" x="7310438" y="4767263"/>
          <p14:tracePt t="17180" x="7237413" y="4767263"/>
          <p14:tracePt t="17189" x="7162800" y="4767263"/>
          <p14:tracePt t="17196" x="7151688" y="4767263"/>
          <p14:tracePt t="17260" x="7140575" y="4767263"/>
          <p14:tracePt t="17277" x="7131050" y="4767263"/>
          <p14:tracePt t="17284" x="7131050" y="4776788"/>
          <p14:tracePt t="17292" x="7131050" y="4799013"/>
          <p14:tracePt t="17301" x="7131050" y="4808538"/>
          <p14:tracePt t="17312" x="7119938" y="4840288"/>
          <p14:tracePt t="17317" x="7119938" y="4883150"/>
          <p14:tracePt t="17324" x="7119938" y="4905375"/>
          <p14:tracePt t="17340" x="7119938" y="4946650"/>
          <p14:tracePt t="17348" x="7119938" y="5032375"/>
          <p14:tracePt t="17355" x="7119938" y="5064125"/>
          <p14:tracePt t="17364" x="7119938" y="5075238"/>
          <p14:tracePt t="17372" x="7119938" y="5084763"/>
          <p14:tracePt t="17396" x="7119938" y="5127625"/>
          <p14:tracePt t="17405" x="7151688" y="5191125"/>
          <p14:tracePt t="17424" x="7162800" y="5222875"/>
          <p14:tracePt t="17440" x="7172325" y="5233988"/>
          <p14:tracePt t="17444" x="7183438" y="5265738"/>
          <p14:tracePt t="17453" x="7194550" y="5265738"/>
          <p14:tracePt t="17469" x="7204075" y="5286375"/>
          <p14:tracePt t="17476" x="7226300" y="5308600"/>
          <p14:tracePt t="17487" x="7237413" y="5329238"/>
          <p14:tracePt t="17501" x="7289800" y="5372100"/>
          <p14:tracePt t="17516" x="7310438" y="5381625"/>
          <p14:tracePt t="17524" x="7342188" y="5424488"/>
          <p14:tracePt t="17532" x="7353300" y="5424488"/>
          <p14:tracePt t="17540" x="7373938" y="5424488"/>
          <p14:tracePt t="17555" x="7405688" y="5446713"/>
          <p14:tracePt t="17572" x="7416800" y="5446713"/>
          <p14:tracePt t="17580" x="7448550" y="5456238"/>
          <p14:tracePt t="17589" x="7448550" y="5467350"/>
          <p14:tracePt t="17596" x="7459663" y="5467350"/>
          <p14:tracePt t="17605" x="7470775" y="5478463"/>
          <p14:tracePt t="17612" x="7480300" y="5478463"/>
          <p14:tracePt t="17623" x="7491413" y="5487988"/>
          <p14:tracePt t="17628" x="7534275" y="5487988"/>
          <p14:tracePt t="17640" x="7534275" y="5499100"/>
          <p14:tracePt t="17653" x="7543800" y="5499100"/>
          <p14:tracePt t="17661" x="7554913" y="5499100"/>
          <p14:tracePt t="17676" x="7566025" y="5499100"/>
          <p14:tracePt t="17692" x="7575550" y="5499100"/>
          <p14:tracePt t="17700" x="7586663" y="5499100"/>
          <p14:tracePt t="17708" x="7597775" y="5510213"/>
          <p14:tracePt t="17724" x="7607300" y="5510213"/>
          <p14:tracePt t="18789" x="7618413" y="5510213"/>
          <p14:tracePt t="18796" x="7618413" y="5478463"/>
          <p14:tracePt t="18804" x="7629525" y="5456238"/>
          <p14:tracePt t="18812" x="7629525" y="5435600"/>
          <p14:tracePt t="18820" x="7629525" y="5392738"/>
          <p14:tracePt t="18828" x="7629525" y="5349875"/>
          <p14:tracePt t="18837" x="7629525" y="5308600"/>
          <p14:tracePt t="18852" x="7629525" y="5297488"/>
          <p14:tracePt t="19956" x="7629525" y="5286375"/>
          <p14:tracePt t="19972" x="7618413" y="5286375"/>
          <p14:tracePt t="19981" x="7607300" y="5286375"/>
          <p14:tracePt t="19989" x="7597775" y="5286375"/>
          <p14:tracePt t="19996" x="7597775" y="5276850"/>
          <p14:tracePt t="20005" x="7575550" y="5276850"/>
          <p14:tracePt t="20030" x="7554913" y="5265738"/>
          <p14:tracePt t="20036" x="7523163" y="5254625"/>
          <p14:tracePt t="20046" x="7502525" y="5245100"/>
          <p14:tracePt t="20052" x="7491413" y="5245100"/>
          <p14:tracePt t="20060" x="7459663" y="5222875"/>
          <p14:tracePt t="20068" x="7427913" y="5202238"/>
          <p14:tracePt t="20076" x="7385050" y="5191125"/>
          <p14:tracePt t="20084" x="7342188" y="5180013"/>
          <p14:tracePt t="20092" x="7310438" y="5170488"/>
          <p14:tracePt t="20100" x="7269163" y="5170488"/>
          <p14:tracePt t="20109" x="7237413" y="5148263"/>
          <p14:tracePt t="20116" x="7215188" y="5138738"/>
          <p14:tracePt t="20125" x="7183438" y="5138738"/>
          <p14:tracePt t="20132" x="7172325" y="5127625"/>
          <p14:tracePt t="20141" x="7151688" y="5106988"/>
          <p14:tracePt t="20148" x="7119938" y="5095875"/>
          <p14:tracePt t="20159" x="7077075" y="5053013"/>
          <p14:tracePt t="20164" x="7056438" y="5032375"/>
          <p14:tracePt t="20175" x="7024688" y="5021263"/>
          <p14:tracePt t="20180" x="6992938" y="4968875"/>
          <p14:tracePt t="20188" x="6950075" y="4946650"/>
          <p14:tracePt t="20197" x="6929438" y="4914900"/>
          <p14:tracePt t="20213" x="6843713" y="4830763"/>
          <p14:tracePt t="20220" x="6769100" y="4745038"/>
          <p14:tracePt t="20228" x="6684963" y="4649788"/>
          <p14:tracePt t="20235" x="6599238" y="4575175"/>
          <p14:tracePt t="20244" x="6503988" y="4468813"/>
          <p14:tracePt t="20251" x="6397625" y="4373563"/>
          <p14:tracePt t="20259" x="6270625" y="4267200"/>
          <p14:tracePt t="20267" x="6175375" y="4203700"/>
          <p14:tracePt t="20275" x="5846763" y="3895725"/>
          <p14:tracePt t="20284" x="5676900" y="3736975"/>
          <p14:tracePt t="20292" x="5559425" y="3609975"/>
          <p14:tracePt t="20300" x="5432425" y="3481388"/>
          <p14:tracePt t="20316" x="5294313" y="3354388"/>
          <p14:tracePt t="20324" x="5156200" y="3216275"/>
          <p14:tracePt t="20331" x="5072063" y="3121025"/>
          <p14:tracePt t="20342" x="4997450" y="3025775"/>
          <p14:tracePt t="20348" x="4945063" y="2971800"/>
          <p14:tracePt t="20358" x="4881563" y="2919413"/>
          <p14:tracePt t="20364" x="4827588" y="2887663"/>
          <p14:tracePt t="20375" x="4752975" y="2792413"/>
          <p14:tracePt t="20396" x="4743450" y="2792413"/>
          <p14:tracePt t="20404" x="4743450" y="2781300"/>
          <p14:tracePt t="20412" x="4732338" y="2781300"/>
          <p14:tracePt t="20420" x="4721225" y="2770188"/>
          <p14:tracePt t="20476" x="4711700" y="2760663"/>
          <p14:tracePt t="20508" x="4679950" y="2738438"/>
          <p14:tracePt t="20516" x="4679950" y="2728913"/>
          <p14:tracePt t="20534" x="4668838" y="2728913"/>
          <p14:tracePt t="20892" x="4668838" y="2706688"/>
          <p14:tracePt t="20900" x="4679950" y="2706688"/>
          <p14:tracePt t="20908" x="4689475" y="2697163"/>
          <p14:tracePt t="20916" x="4700588" y="2674938"/>
          <p14:tracePt t="20925" x="4711700" y="2665413"/>
          <p14:tracePt t="20932" x="4721225" y="2665413"/>
          <p14:tracePt t="20942" x="4743450" y="2643188"/>
          <p14:tracePt t="20965" x="4764088" y="2632075"/>
          <p14:tracePt t="20988" x="4786313" y="2632075"/>
          <p14:tracePt t="21008" x="4795838" y="2611438"/>
          <p14:tracePt t="21015" x="4827588" y="2611438"/>
          <p14:tracePt t="21029" x="4881563" y="2590800"/>
          <p14:tracePt t="21044" x="4902200" y="2579688"/>
          <p14:tracePt t="21244" x="4902200" y="2568575"/>
          <p14:tracePt t="21268" x="4902200" y="2559050"/>
          <p14:tracePt t="21277" x="4902200" y="2547938"/>
          <p14:tracePt t="21283" x="4913313" y="2536825"/>
          <p14:tracePt t="21299" x="4913313" y="2516188"/>
          <p14:tracePt t="21307" x="4913313" y="2505075"/>
          <p14:tracePt t="21316" x="4913313" y="2484438"/>
          <p14:tracePt t="21332" x="4913313" y="2473325"/>
          <p14:tracePt t="21341" x="4913313" y="2462213"/>
          <p14:tracePt t="21359" x="4913313" y="2452688"/>
          <p14:tracePt t="21364" x="4891088" y="2398713"/>
          <p14:tracePt t="21375" x="4849813" y="2366963"/>
          <p14:tracePt t="21381" x="4849813" y="2357438"/>
          <p14:tracePt t="21389" x="4827588" y="2314575"/>
          <p14:tracePt t="21396" x="4818063" y="2314575"/>
          <p14:tracePt t="21404" x="4786313" y="2282825"/>
          <p14:tracePt t="21412" x="4752975" y="2239963"/>
          <p14:tracePt t="21420" x="4743450" y="2228850"/>
          <p14:tracePt t="21429" x="4711700" y="2208213"/>
          <p14:tracePt t="21436" x="4689475" y="2165350"/>
          <p14:tracePt t="21444" x="4648200" y="2144713"/>
          <p14:tracePt t="21452" x="4605338" y="2090738"/>
          <p14:tracePt t="21460" x="4573588" y="2070100"/>
          <p14:tracePt t="21468" x="4551363" y="2049463"/>
          <p14:tracePt t="21476" x="4519613" y="2006600"/>
          <p14:tracePt t="21484" x="4487863" y="1974850"/>
          <p14:tracePt t="21492" x="4467225" y="1952625"/>
          <p14:tracePt t="21500" x="4435475" y="1911350"/>
          <p14:tracePt t="21509" x="4414838" y="1889125"/>
          <p14:tracePt t="21516" x="4383088" y="1847850"/>
          <p14:tracePt t="21526" x="4349750" y="1836738"/>
          <p14:tracePt t="21532" x="4329113" y="1825625"/>
          <p14:tracePt t="21543" x="4308475" y="1804988"/>
          <p14:tracePt t="21548" x="4276725" y="1804988"/>
          <p14:tracePt t="21559" x="4265613" y="1782763"/>
          <p14:tracePt t="21565" x="4213225" y="1762125"/>
          <p14:tracePt t="21574" x="4202113" y="1762125"/>
          <p14:tracePt t="21580" x="4191000" y="1762125"/>
          <p14:tracePt t="21588" x="4170363" y="1751013"/>
          <p14:tracePt t="21598" x="4148138" y="1741488"/>
          <p14:tracePt t="21604" x="4127500" y="1741488"/>
          <p14:tracePt t="21620" x="4106863" y="1741488"/>
          <p14:tracePt t="21628" x="4052888" y="1741488"/>
          <p14:tracePt t="21636" x="4032250" y="1741488"/>
          <p14:tracePt t="21643" x="3979863" y="1741488"/>
          <p14:tracePt t="21652" x="3937000" y="1741488"/>
          <p14:tracePt t="21659" x="3905250" y="1741488"/>
          <p14:tracePt t="21668" x="3862388" y="1741488"/>
          <p14:tracePt t="21676" x="3830638" y="1741488"/>
          <p14:tracePt t="21684" x="3787775" y="1741488"/>
          <p14:tracePt t="21692" x="3744913" y="1741488"/>
          <p14:tracePt t="21701" x="3724275" y="1741488"/>
          <p14:tracePt t="21716" x="3649663" y="1741488"/>
          <p14:tracePt t="21725" x="3554413" y="1741488"/>
          <p14:tracePt t="21736" x="3502025" y="1741488"/>
          <p14:tracePt t="21742" x="3438525" y="1741488"/>
          <p14:tracePt t="21748" x="3406775" y="1741488"/>
          <p14:tracePt t="21759" x="3352800" y="1741488"/>
          <p14:tracePt t="21773" x="3321050" y="1741488"/>
          <p14:tracePt t="21789" x="3268663" y="1741488"/>
          <p14:tracePt t="21796" x="3194050" y="1741488"/>
          <p14:tracePt t="21804" x="3173413" y="1741488"/>
          <p14:tracePt t="21812" x="3151188" y="1741488"/>
          <p14:tracePt t="21821" x="3130550" y="1751013"/>
          <p14:tracePt t="21830" x="3108325" y="1751013"/>
          <p14:tracePt t="21836" x="3067050" y="1751013"/>
          <p14:tracePt t="21844" x="3044825" y="1773238"/>
          <p14:tracePt t="21852" x="3044825" y="1782763"/>
          <p14:tracePt t="21884" x="3035300" y="1782763"/>
          <p14:tracePt t="21893" x="3024188" y="1782763"/>
          <p14:tracePt t="21908" x="3024188" y="1804988"/>
          <p14:tracePt t="21916" x="2992438" y="1836738"/>
          <p14:tracePt t="21926" x="2992438" y="1847850"/>
          <p14:tracePt t="21932" x="2949575" y="1879600"/>
          <p14:tracePt t="21944" x="2938463" y="1889125"/>
          <p14:tracePt t="21948" x="2917825" y="1920875"/>
          <p14:tracePt t="21956" x="2897188" y="1931988"/>
          <p14:tracePt t="21964" x="2897188" y="1943100"/>
          <p14:tracePt t="21973" x="2874963" y="1952625"/>
          <p14:tracePt t="21980" x="2874963" y="1963738"/>
          <p14:tracePt t="21989" x="2854325" y="1985963"/>
          <p14:tracePt t="21996" x="2843213" y="1985963"/>
          <p14:tracePt t="22006" x="2833688" y="1995488"/>
          <p14:tracePt t="22027" x="2822575" y="2006600"/>
          <p14:tracePt t="22036" x="2811463" y="2017713"/>
          <p14:tracePt t="22044" x="2801938" y="2017713"/>
          <p14:tracePt t="22052" x="2790825" y="2038350"/>
          <p14:tracePt t="22060" x="2779713" y="2058988"/>
          <p14:tracePt t="22068" x="2779713" y="2070100"/>
          <p14:tracePt t="22077" x="2770188" y="2081213"/>
          <p14:tracePt t="22093" x="2759075" y="2112963"/>
          <p14:tracePt t="22100" x="2747963" y="2144713"/>
          <p14:tracePt t="22109" x="2736850" y="2144713"/>
          <p14:tracePt t="22116" x="2736850" y="2165350"/>
          <p14:tracePt t="22127" x="2727325" y="2187575"/>
          <p14:tracePt t="22132" x="2727325" y="2208213"/>
          <p14:tracePt t="22144" x="2727325" y="2239963"/>
          <p14:tracePt t="22149" x="2727325" y="2251075"/>
          <p14:tracePt t="22156" x="2727325" y="2260600"/>
          <p14:tracePt t="22166" x="2727325" y="2271713"/>
          <p14:tracePt t="22180" x="2727325" y="2303463"/>
          <p14:tracePt t="22189" x="2727325" y="2314575"/>
          <p14:tracePt t="22204" x="2727325" y="2335213"/>
          <p14:tracePt t="22212" x="2727325" y="2366963"/>
          <p14:tracePt t="22220" x="2736850" y="2389188"/>
          <p14:tracePt t="22231" x="2736850" y="2398713"/>
          <p14:tracePt t="22236" x="2736850" y="2409825"/>
          <p14:tracePt t="22244" x="2747963" y="2430463"/>
          <p14:tracePt t="22252" x="2747963" y="2441575"/>
          <p14:tracePt t="22262" x="2747963" y="2462213"/>
          <p14:tracePt t="22284" x="2759075" y="2473325"/>
          <p14:tracePt t="22292" x="2770188" y="2495550"/>
          <p14:tracePt t="22326" x="2790825" y="2505075"/>
          <p14:tracePt t="22342" x="2801938" y="2505075"/>
          <p14:tracePt t="22348" x="2833688" y="2516188"/>
          <p14:tracePt t="22364" x="2874963" y="2516188"/>
          <p14:tracePt t="22372" x="2886075" y="2516188"/>
          <p14:tracePt t="22380" x="2938463" y="2516188"/>
          <p14:tracePt t="22388" x="2960688" y="2527300"/>
          <p14:tracePt t="22396" x="2992438" y="2536825"/>
          <p14:tracePt t="22404" x="3013075" y="2536825"/>
          <p14:tracePt t="22420" x="3067050" y="2547938"/>
          <p14:tracePt t="22428" x="3119438" y="2568575"/>
          <p14:tracePt t="22436" x="3151188" y="2568575"/>
          <p14:tracePt t="22444" x="3182938" y="2568575"/>
          <p14:tracePt t="22452" x="3236913" y="2579688"/>
          <p14:tracePt t="22460" x="3268663" y="2579688"/>
          <p14:tracePt t="22468" x="3321050" y="2579688"/>
          <p14:tracePt t="22476" x="3341688" y="2579688"/>
          <p14:tracePt t="22484" x="3375025" y="2579688"/>
          <p14:tracePt t="22493" x="3416300" y="2579688"/>
          <p14:tracePt t="22500" x="3448050" y="2579688"/>
          <p14:tracePt t="22509" x="3459163" y="2579688"/>
          <p14:tracePt t="22516" x="3479800" y="2579688"/>
          <p14:tracePt t="22526" x="3479800" y="2568575"/>
          <p14:tracePt t="22532" x="3490913" y="2568575"/>
          <p14:tracePt t="22548" x="3490913" y="2559050"/>
          <p14:tracePt t="22557" x="3502025" y="2547938"/>
          <p14:tracePt t="22581" x="3522663" y="2536825"/>
          <p14:tracePt t="22588" x="3543300" y="2516188"/>
          <p14:tracePt t="22596" x="3565525" y="2505075"/>
          <p14:tracePt t="22604" x="3649663" y="2452688"/>
          <p14:tracePt t="22612" x="3713163" y="2409825"/>
          <p14:tracePt t="22620" x="3735388" y="2398713"/>
          <p14:tracePt t="22628" x="3767138" y="2378075"/>
          <p14:tracePt t="22636" x="3787775" y="2366963"/>
          <p14:tracePt t="22645" x="3787775" y="2357438"/>
          <p14:tracePt t="22652" x="3798888" y="2346325"/>
          <p14:tracePt t="22660" x="3798888" y="2335213"/>
          <p14:tracePt t="22668" x="3819525" y="2335213"/>
          <p14:tracePt t="22677" x="3819525" y="2325688"/>
          <p14:tracePt t="22684" x="3830638" y="2325688"/>
          <p14:tracePt t="22693" x="3841750" y="2303463"/>
          <p14:tracePt t="22702" x="3862388" y="2282825"/>
          <p14:tracePt t="22717" x="3873500" y="2271713"/>
          <p14:tracePt t="22736" x="3914775" y="2219325"/>
          <p14:tracePt t="22743" x="3937000" y="2155825"/>
          <p14:tracePt t="22748" x="3946525" y="2133600"/>
          <p14:tracePt t="22757" x="3957638" y="2122488"/>
          <p14:tracePt t="22766" x="3968750" y="2090738"/>
          <p14:tracePt t="22772" x="3968750" y="2081213"/>
          <p14:tracePt t="22796" x="3968750" y="2070100"/>
          <p14:tracePt t="22804" x="3968750" y="2058988"/>
          <p14:tracePt t="22812" x="3968750" y="2049463"/>
          <p14:tracePt t="22820" x="3968750" y="2027238"/>
          <p14:tracePt t="22830" x="3968750" y="2017713"/>
          <p14:tracePt t="22836" x="3968750" y="1995488"/>
          <p14:tracePt t="22844" x="3968750" y="1985963"/>
          <p14:tracePt t="22852" x="3968750" y="1963738"/>
          <p14:tracePt t="22860" x="3968750" y="1943100"/>
          <p14:tracePt t="22868" x="3957638" y="1931988"/>
          <p14:tracePt t="22876" x="3937000" y="1900238"/>
          <p14:tracePt t="22884" x="3925888" y="1879600"/>
          <p14:tracePt t="22893" x="3905250" y="1857375"/>
          <p14:tracePt t="22900" x="3883025" y="1847850"/>
          <p14:tracePt t="22909" x="3862388" y="1816100"/>
          <p14:tracePt t="22916" x="3830638" y="1804988"/>
          <p14:tracePt t="22928" x="3819525" y="1782763"/>
          <p14:tracePt t="22932" x="3787775" y="1773238"/>
          <p14:tracePt t="22940" x="3767138" y="1751013"/>
          <p14:tracePt t="22956" x="3756025" y="1751013"/>
          <p14:tracePt t="22963" x="3735388" y="1741488"/>
          <p14:tracePt t="22972" x="3703638" y="1719263"/>
          <p14:tracePt t="22980" x="3681413" y="1719263"/>
          <p14:tracePt t="22988" x="3671888" y="1719263"/>
          <p14:tracePt t="22996" x="3649663" y="1709738"/>
          <p14:tracePt t="23007" x="3617913" y="1709738"/>
          <p14:tracePt t="23012" x="3597275" y="1709738"/>
          <p14:tracePt t="23020" x="3586163" y="1698625"/>
          <p14:tracePt t="23028" x="3543300" y="1698625"/>
          <p14:tracePt t="23036" x="3533775" y="1687513"/>
          <p14:tracePt t="23045" x="3479800" y="1687513"/>
          <p14:tracePt t="23052" x="3427413" y="1687513"/>
          <p14:tracePt t="23060" x="3395663" y="1687513"/>
          <p14:tracePt t="23068" x="3375025" y="1687513"/>
          <p14:tracePt t="23077" x="3341688" y="1687513"/>
          <p14:tracePt t="23084" x="3268663" y="1687513"/>
          <p14:tracePt t="23093" x="3225800" y="1687513"/>
          <p14:tracePt t="23100" x="3182938" y="1687513"/>
          <p14:tracePt t="23111" x="3140075" y="1687513"/>
          <p14:tracePt t="23116" x="3108325" y="1687513"/>
          <p14:tracePt t="23127" x="3067050" y="1687513"/>
          <p14:tracePt t="23132" x="3035300" y="1687513"/>
          <p14:tracePt t="23141" x="3003550" y="1687513"/>
          <p14:tracePt t="23148" x="2971800" y="1687513"/>
          <p14:tracePt t="23172" x="2886075" y="1687513"/>
          <p14:tracePt t="23181" x="2790825" y="1687513"/>
          <p14:tracePt t="23196" x="2705100" y="1687513"/>
          <p14:tracePt t="23212" x="2663825" y="1687513"/>
          <p14:tracePt t="23220" x="2589213" y="1687513"/>
          <p14:tracePt t="23236" x="2568575" y="1687513"/>
          <p14:tracePt t="23252" x="2557463" y="1687513"/>
          <p14:tracePt t="23268" x="2471738" y="1687513"/>
          <p14:tracePt t="23282" x="2419350" y="1687513"/>
          <p14:tracePt t="23287" x="2387600" y="1687513"/>
          <p14:tracePt t="23293" x="2366963" y="1698625"/>
          <p14:tracePt t="23299" x="2333625" y="1709738"/>
          <p14:tracePt t="23309" x="2301875" y="1719263"/>
          <p14:tracePt t="23330" x="2281238" y="1741488"/>
          <p14:tracePt t="23332" x="2270125" y="1751013"/>
          <p14:tracePt t="23340" x="2260600" y="1751013"/>
          <p14:tracePt t="23348" x="2249488" y="1762125"/>
          <p14:tracePt t="23357" x="2249488" y="1773238"/>
          <p14:tracePt t="23364" x="2228850" y="1782763"/>
          <p14:tracePt t="23380" x="2217738" y="1793875"/>
          <p14:tracePt t="23388" x="2197100" y="1816100"/>
          <p14:tracePt t="23404" x="2197100" y="1825625"/>
          <p14:tracePt t="23412" x="2174875" y="1847850"/>
          <p14:tracePt t="23420" x="2165350" y="1857375"/>
          <p14:tracePt t="23436" x="2154238" y="1879600"/>
          <p14:tracePt t="23444" x="2143125" y="1911350"/>
          <p14:tracePt t="23452" x="2132013" y="1920875"/>
          <p14:tracePt t="23461" x="2122488" y="1963738"/>
          <p14:tracePt t="23468" x="2122488" y="1974850"/>
          <p14:tracePt t="23484" x="2122488" y="1995488"/>
          <p14:tracePt t="23493" x="2122488" y="2006600"/>
          <p14:tracePt t="23500" x="2122488" y="2027238"/>
          <p14:tracePt t="23510" x="2122488" y="2038350"/>
          <p14:tracePt t="23516" x="2122488" y="2058988"/>
          <p14:tracePt t="23527" x="2122488" y="2070100"/>
          <p14:tracePt t="23532" x="2143125" y="2090738"/>
          <p14:tracePt t="23540" x="2143125" y="2112963"/>
          <p14:tracePt t="23548" x="2154238" y="2112963"/>
          <p14:tracePt t="23556" x="2165350" y="2122488"/>
          <p14:tracePt t="23580" x="2185988" y="2155825"/>
          <p14:tracePt t="23588" x="2206625" y="2165350"/>
          <p14:tracePt t="23597" x="2217738" y="2187575"/>
          <p14:tracePt t="23604" x="2238375" y="2187575"/>
          <p14:tracePt t="23612" x="2270125" y="2197100"/>
          <p14:tracePt t="23620" x="2301875" y="2208213"/>
          <p14:tracePt t="23627" x="2344738" y="2228850"/>
          <p14:tracePt t="23636" x="2366963" y="2228850"/>
          <p14:tracePt t="23644" x="2398713" y="2239963"/>
          <p14:tracePt t="23652" x="2419350" y="2251075"/>
          <p14:tracePt t="23661" x="2430463" y="2260600"/>
          <p14:tracePt t="23668" x="2451100" y="2260600"/>
          <p14:tracePt t="23684" x="2482850" y="2260600"/>
          <p14:tracePt t="23693" x="2546350" y="2271713"/>
          <p14:tracePt t="23700" x="2568575" y="2292350"/>
          <p14:tracePt t="23711" x="2600325" y="2292350"/>
          <p14:tracePt t="23716" x="2641600" y="2292350"/>
          <p14:tracePt t="23725" x="2673350" y="2292350"/>
          <p14:tracePt t="23736" x="2695575" y="2292350"/>
          <p14:tracePt t="23740" x="2727325" y="2292350"/>
          <p14:tracePt t="23748" x="2736850" y="2292350"/>
          <p14:tracePt t="23757" x="2759075" y="2292350"/>
          <p14:tracePt t="23772" x="2779713" y="2292350"/>
          <p14:tracePt t="23780" x="2801938" y="2292350"/>
          <p14:tracePt t="23788" x="2811463" y="2303463"/>
          <p14:tracePt t="23796" x="2843213" y="2303463"/>
          <p14:tracePt t="23804" x="2854325" y="2303463"/>
          <p14:tracePt t="23812" x="2874963" y="2303463"/>
          <p14:tracePt t="23820" x="2897188" y="2303463"/>
          <p14:tracePt t="23836" x="2981325" y="2303463"/>
          <p14:tracePt t="23845" x="3055938" y="2303463"/>
          <p14:tracePt t="23852" x="3067050" y="2303463"/>
          <p14:tracePt t="23868" x="3076575" y="2303463"/>
          <p14:tracePt t="23884" x="3087688" y="2303463"/>
          <p14:tracePt t="23909" x="3098800" y="2303463"/>
          <p14:tracePt t="23916" x="3108325" y="2303463"/>
          <p14:tracePt t="23925" x="3140075" y="2303463"/>
          <p14:tracePt t="23950" x="3151188" y="2303463"/>
          <p14:tracePt t="23972" x="3151188" y="2292350"/>
          <p14:tracePt t="23982" x="3162300" y="2292350"/>
          <p14:tracePt t="23988" x="3173413" y="2282825"/>
          <p14:tracePt t="23996" x="3194050" y="2260600"/>
          <p14:tracePt t="24004" x="3246438" y="2228850"/>
          <p14:tracePt t="24013" x="3289300" y="2219325"/>
          <p14:tracePt t="24020" x="3309938" y="2197100"/>
          <p14:tracePt t="24028" x="3363913" y="2176463"/>
          <p14:tracePt t="24036" x="3395663" y="2176463"/>
          <p14:tracePt t="24045" x="3438525" y="2165350"/>
          <p14:tracePt t="24061" x="3438525" y="2155825"/>
          <p14:tracePt t="24078" x="3448050" y="2155825"/>
          <p14:tracePt t="24085" x="3459163" y="2155825"/>
          <p14:tracePt t="24110" x="3459163" y="2144713"/>
          <p14:tracePt t="24116" x="3470275" y="2133600"/>
          <p14:tracePt t="24140" x="3470275" y="2122488"/>
          <p14:tracePt t="24148" x="3490913" y="2101850"/>
          <p14:tracePt t="24212" x="3502025" y="2090738"/>
          <p14:tracePt t="26012" x="3479800" y="2090738"/>
          <p14:tracePt t="26020" x="3470275" y="2090738"/>
          <p14:tracePt t="26036" x="3459163" y="2090738"/>
          <p14:tracePt t="26044" x="3448050" y="2090738"/>
          <p14:tracePt t="26052" x="3416300" y="2090738"/>
          <p14:tracePt t="26068" x="3395663" y="2090738"/>
          <p14:tracePt t="26078" x="3375025" y="2090738"/>
          <p14:tracePt t="26084" x="3363913" y="2090738"/>
          <p14:tracePt t="26092" x="3352800" y="2090738"/>
          <p14:tracePt t="26100" x="3332163" y="2090738"/>
          <p14:tracePt t="26108" x="3309938" y="2090738"/>
          <p14:tracePt t="26116" x="3268663" y="2090738"/>
          <p14:tracePt t="26124" x="3236913" y="2090738"/>
          <p14:tracePt t="26132" x="3214688" y="2090738"/>
          <p14:tracePt t="26140" x="3182938" y="2090738"/>
          <p14:tracePt t="26148" x="3140075" y="2090738"/>
          <p14:tracePt t="26160" x="3108325" y="2090738"/>
          <p14:tracePt t="26165" x="3098800" y="2090738"/>
          <p14:tracePt t="26182" x="3035300" y="2081213"/>
          <p14:tracePt t="26188" x="2981325" y="2081213"/>
          <p14:tracePt t="26196" x="2949575" y="2081213"/>
          <p14:tracePt t="26212" x="2928938" y="2081213"/>
          <p14:tracePt t="26220" x="2897188" y="2081213"/>
          <p14:tracePt t="26229" x="2854325" y="2081213"/>
          <p14:tracePt t="26236" x="2790825" y="2081213"/>
          <p14:tracePt t="26246" x="2736850" y="2081213"/>
          <p14:tracePt t="26252" x="2684463" y="2081213"/>
          <p14:tracePt t="26262" x="2632075" y="2081213"/>
          <p14:tracePt t="26269" x="2589213" y="2081213"/>
          <p14:tracePt t="26278" x="2482850" y="2090738"/>
          <p14:tracePt t="26283" x="2451100" y="2101850"/>
          <p14:tracePt t="26292" x="2419350" y="2112963"/>
          <p14:tracePt t="26303" x="2398713" y="2112963"/>
          <p14:tracePt t="26308" x="2376488" y="2122488"/>
          <p14:tracePt t="26316" x="2355850" y="2122488"/>
          <p14:tracePt t="26332" x="2355850" y="2133600"/>
          <p14:tracePt t="26348" x="2344738" y="2133600"/>
          <p14:tracePt t="26372" x="2333625" y="2144713"/>
          <p14:tracePt t="26380" x="2324100" y="2144713"/>
          <p14:tracePt t="26389" x="2312988" y="2155825"/>
          <p14:tracePt t="26396" x="2301875" y="2176463"/>
          <p14:tracePt t="26405" x="2292350" y="2187575"/>
          <p14:tracePt t="26412" x="2270125" y="2208213"/>
          <p14:tracePt t="26428" x="2260600" y="2228850"/>
          <p14:tracePt t="26435" x="2249488" y="2251075"/>
          <p14:tracePt t="26444" x="2228850" y="2260600"/>
          <p14:tracePt t="26453" x="2228850" y="2271713"/>
          <p14:tracePt t="26459" x="2206625" y="2292350"/>
          <p14:tracePt t="26476" x="2185988" y="2292350"/>
          <p14:tracePt t="26483" x="2143125" y="2335213"/>
          <p14:tracePt t="26492" x="2122488" y="2346325"/>
          <p14:tracePt t="26500" x="2111375" y="2366963"/>
          <p14:tracePt t="26508" x="2068513" y="2389188"/>
          <p14:tracePt t="26516" x="2047875" y="2398713"/>
          <p14:tracePt t="26525" x="2036763" y="2398713"/>
          <p14:tracePt t="26532" x="2016125" y="2409825"/>
          <p14:tracePt t="26540" x="2005013" y="2409825"/>
          <p14:tracePt t="26564" x="2005013" y="2420938"/>
          <p14:tracePt t="26580" x="1995488" y="2441575"/>
          <p14:tracePt t="26588" x="1984375" y="2441575"/>
          <p14:tracePt t="26596" x="1984375" y="2462213"/>
          <p14:tracePt t="26613" x="1963738" y="2495550"/>
          <p14:tracePt t="26620" x="1963738" y="2505075"/>
          <p14:tracePt t="26629" x="1963738" y="2527300"/>
          <p14:tracePt t="26646" x="1963738" y="2536825"/>
          <p14:tracePt t="26652" x="1941513" y="2568575"/>
          <p14:tracePt t="26663" x="1941513" y="2590800"/>
          <p14:tracePt t="26668" x="1941513" y="2600325"/>
          <p14:tracePt t="26676" x="1941513" y="2632075"/>
          <p14:tracePt t="26683" x="1941513" y="2643188"/>
          <p14:tracePt t="26692" x="1941513" y="2654300"/>
          <p14:tracePt t="26700" x="1941513" y="2674938"/>
          <p14:tracePt t="26708" x="1941513" y="2686050"/>
          <p14:tracePt t="26724" x="1941513" y="2697163"/>
          <p14:tracePt t="26732" x="1941513" y="2706688"/>
          <p14:tracePt t="26740" x="1941513" y="2717800"/>
          <p14:tracePt t="26747" x="1952625" y="2728913"/>
          <p14:tracePt t="26756" x="1963738" y="2749550"/>
          <p14:tracePt t="26772" x="1963738" y="2760663"/>
          <p14:tracePt t="26780" x="1984375" y="2781300"/>
          <p14:tracePt t="26788" x="1995488" y="2781300"/>
          <p14:tracePt t="26796" x="2005013" y="2801938"/>
          <p14:tracePt t="26804" x="2058988" y="2835275"/>
          <p14:tracePt t="26813" x="2090738" y="2867025"/>
          <p14:tracePt t="26820" x="2111375" y="2867025"/>
          <p14:tracePt t="26836" x="2197100" y="2908300"/>
          <p14:tracePt t="26852" x="2260600" y="2930525"/>
          <p14:tracePt t="26863" x="2301875" y="2930525"/>
          <p14:tracePt t="26868" x="2324100" y="2940050"/>
          <p14:tracePt t="26876" x="2355850" y="2940050"/>
          <p14:tracePt t="26885" x="2387600" y="2962275"/>
          <p14:tracePt t="26892" x="2398713" y="2962275"/>
          <p14:tracePt t="26900" x="2451100" y="2982913"/>
          <p14:tracePt t="26908" x="2482850" y="2982913"/>
          <p14:tracePt t="26916" x="2525713" y="2994025"/>
          <p14:tracePt t="26924" x="2557463" y="2994025"/>
          <p14:tracePt t="26932" x="2589213" y="3005138"/>
          <p14:tracePt t="26940" x="2620963" y="3025775"/>
          <p14:tracePt t="26948" x="2652713" y="3025775"/>
          <p14:tracePt t="26965" x="2736850" y="3036888"/>
          <p14:tracePt t="26972" x="2822575" y="3036888"/>
          <p14:tracePt t="26981" x="2886075" y="3036888"/>
          <p14:tracePt t="26988" x="2938463" y="3046413"/>
          <p14:tracePt t="26999" x="3035300" y="3057525"/>
          <p14:tracePt t="27004" x="3076575" y="3057525"/>
          <p14:tracePt t="27014" x="3130550" y="3057525"/>
          <p14:tracePt t="27020" x="3182938" y="3068638"/>
          <p14:tracePt t="27030" x="3214688" y="3078163"/>
          <p14:tracePt t="27036" x="3246438" y="3078163"/>
          <p14:tracePt t="27047" x="3278188" y="3089275"/>
          <p14:tracePt t="27052" x="3309938" y="3089275"/>
          <p14:tracePt t="27061" x="3341688" y="3100388"/>
          <p14:tracePt t="27068" x="3384550" y="3100388"/>
          <p14:tracePt t="27077" x="3448050" y="3109913"/>
          <p14:tracePt t="27084" x="3511550" y="3109913"/>
          <p14:tracePt t="27092" x="3597275" y="3109913"/>
          <p14:tracePt t="27101" x="3692525" y="3121025"/>
          <p14:tracePt t="27108" x="3787775" y="3121025"/>
          <p14:tracePt t="27116" x="3883025" y="3132138"/>
          <p14:tracePt t="27124" x="3957638" y="3132138"/>
          <p14:tracePt t="27132" x="4043363" y="3132138"/>
          <p14:tracePt t="27140" x="4084638" y="3132138"/>
          <p14:tracePt t="27149" x="4127500" y="3132138"/>
          <p14:tracePt t="27173" x="4233863" y="3132138"/>
          <p14:tracePt t="27183" x="4349750" y="3132138"/>
          <p14:tracePt t="27188" x="4392613" y="3121025"/>
          <p14:tracePt t="27197" x="4456113" y="3109913"/>
          <p14:tracePt t="27214" x="4510088" y="3100388"/>
          <p14:tracePt t="27220" x="4562475" y="3089275"/>
          <p14:tracePt t="27231" x="4573588" y="3078163"/>
          <p14:tracePt t="27236" x="4584700" y="3078163"/>
          <p14:tracePt t="27268" x="4605338" y="3057525"/>
          <p14:tracePt t="27284" x="4616450" y="3036888"/>
          <p14:tracePt t="27292" x="4616450" y="3025775"/>
          <p14:tracePt t="27301" x="4637088" y="2994025"/>
          <p14:tracePt t="27308" x="4648200" y="2994025"/>
          <p14:tracePt t="27316" x="4657725" y="2971800"/>
          <p14:tracePt t="27324" x="4657725" y="2962275"/>
          <p14:tracePt t="27332" x="4657725" y="2951163"/>
          <p14:tracePt t="27340" x="4657725" y="2940050"/>
          <p14:tracePt t="27347" x="4668838" y="2919413"/>
          <p14:tracePt t="27356" x="4668838" y="2898775"/>
          <p14:tracePt t="27364" x="4668838" y="2887663"/>
          <p14:tracePt t="27372" x="4668838" y="2876550"/>
          <p14:tracePt t="27379" x="4668838" y="2844800"/>
          <p14:tracePt t="27388" x="4668838" y="2835275"/>
          <p14:tracePt t="27396" x="4668838" y="2813050"/>
          <p14:tracePt t="27404" x="4668838" y="2792413"/>
          <p14:tracePt t="27413" x="4668838" y="2760663"/>
          <p14:tracePt t="27431" x="4648200" y="2749550"/>
          <p14:tracePt t="27436" x="4562475" y="2686050"/>
          <p14:tracePt t="27447" x="4510088" y="2686050"/>
          <p14:tracePt t="27453" x="4478338" y="2665413"/>
          <p14:tracePt t="27460" x="4446588" y="2643188"/>
          <p14:tracePt t="27468" x="4392613" y="2622550"/>
          <p14:tracePt t="27476" x="4360863" y="2600325"/>
          <p14:tracePt t="27484" x="4318000" y="2590800"/>
          <p14:tracePt t="27492" x="4265613" y="2579688"/>
          <p14:tracePt t="27500" x="4244975" y="2568575"/>
          <p14:tracePt t="27518" x="4159250" y="2547938"/>
          <p14:tracePt t="27524" x="4127500" y="2547938"/>
          <p14:tracePt t="27532" x="4095750" y="2536825"/>
          <p14:tracePt t="27540" x="4043363" y="2527300"/>
          <p14:tracePt t="27548" x="3894138" y="2505075"/>
          <p14:tracePt t="27555" x="3851275" y="2495550"/>
          <p14:tracePt t="27571" x="3787775" y="2495550"/>
          <p14:tracePt t="27581" x="3735388" y="2484438"/>
          <p14:tracePt t="27588" x="3692525" y="2484438"/>
          <p14:tracePt t="27596" x="3660775" y="2484438"/>
          <p14:tracePt t="27606" x="3617913" y="2473325"/>
          <p14:tracePt t="27613" x="3565525" y="2473325"/>
          <p14:tracePt t="27621" x="3533775" y="2473325"/>
          <p14:tracePt t="27630" x="3479800" y="2473325"/>
          <p14:tracePt t="27635" x="3427413" y="2473325"/>
          <p14:tracePt t="27644" x="3384550" y="2473325"/>
          <p14:tracePt t="27651" x="3321050" y="2462213"/>
          <p14:tracePt t="27659" x="3278188" y="2462213"/>
          <p14:tracePt t="27667" x="3246438" y="2462213"/>
          <p14:tracePt t="27675" x="3225800" y="2462213"/>
          <p14:tracePt t="27683" x="3205163" y="2462213"/>
          <p14:tracePt t="27691" x="3194050" y="2462213"/>
          <p14:tracePt t="27700" x="3173413" y="2462213"/>
          <p14:tracePt t="27707" x="3162300" y="2462213"/>
          <p14:tracePt t="27724" x="3098800" y="2462213"/>
          <p14:tracePt t="27733" x="3003550" y="2462213"/>
          <p14:tracePt t="27747" x="2949575" y="2462213"/>
          <p14:tracePt t="27755" x="2906713" y="2473325"/>
          <p14:tracePt t="27762" x="2865438" y="2473325"/>
          <p14:tracePt t="27771" x="2854325" y="2473325"/>
          <p14:tracePt t="27780" x="2843213" y="2473325"/>
          <p14:tracePt t="27787" x="2833688" y="2473325"/>
          <p14:tracePt t="27803" x="2822575" y="2484438"/>
          <p14:tracePt t="27814" x="2811463" y="2484438"/>
          <p14:tracePt t="27820" x="2801938" y="2484438"/>
          <p14:tracePt t="27831" x="2790825" y="2484438"/>
          <p14:tracePt t="27835" x="2779713" y="2495550"/>
          <p14:tracePt t="27844" x="2759075" y="2505075"/>
          <p14:tracePt t="27851" x="2747963" y="2516188"/>
          <p14:tracePt t="27861" x="2736850" y="2527300"/>
          <p14:tracePt t="27876" x="2716213" y="2536825"/>
          <p14:tracePt t="27884" x="2695575" y="2568575"/>
          <p14:tracePt t="27892" x="2663825" y="2579688"/>
          <p14:tracePt t="27900" x="2632075" y="2600325"/>
          <p14:tracePt t="27916" x="2600325" y="2611438"/>
          <p14:tracePt t="27924" x="2589213" y="2611438"/>
          <p14:tracePt t="27932" x="2578100" y="2622550"/>
          <p14:tracePt t="27940" x="2557463" y="2654300"/>
          <p14:tracePt t="27949" x="2546350" y="2654300"/>
          <p14:tracePt t="27956" x="2535238" y="2674938"/>
          <p14:tracePt t="27965" x="2525713" y="2686050"/>
          <p14:tracePt t="27982" x="2514600" y="2706688"/>
          <p14:tracePt t="27998" x="2503488" y="2717800"/>
          <p14:tracePt t="28004" x="2503488" y="2728913"/>
          <p14:tracePt t="28015" x="2493963" y="2728913"/>
          <p14:tracePt t="28020" x="2493963" y="2749550"/>
          <p14:tracePt t="28036" x="2482850" y="2770188"/>
          <p14:tracePt t="28044" x="2482850" y="2792413"/>
          <p14:tracePt t="28053" x="2482850" y="2801938"/>
          <p14:tracePt t="28068" x="2471738" y="2813050"/>
          <p14:tracePt t="28076" x="2471738" y="2867025"/>
          <p14:tracePt t="28084" x="2471738" y="2887663"/>
          <p14:tracePt t="28101" x="2471738" y="2919413"/>
          <p14:tracePt t="28108" x="2471738" y="2940050"/>
          <p14:tracePt t="28116" x="2471738" y="2951163"/>
          <p14:tracePt t="28124" x="2471738" y="2994025"/>
          <p14:tracePt t="28132" x="2471738" y="3014663"/>
          <p14:tracePt t="28140" x="2482850" y="3057525"/>
          <p14:tracePt t="28150" x="2482850" y="3078163"/>
          <p14:tracePt t="28156" x="2514600" y="3089275"/>
          <p14:tracePt t="28165" x="2514600" y="3121025"/>
          <p14:tracePt t="28183" x="2546350" y="3163888"/>
          <p14:tracePt t="28197" x="2578100" y="3184525"/>
          <p14:tracePt t="28207" x="2578100" y="3195638"/>
          <p14:tracePt t="28215" x="2600325" y="3206750"/>
          <p14:tracePt t="28231" x="2609850" y="3227388"/>
          <p14:tracePt t="28244" x="2620963" y="3248025"/>
          <p14:tracePt t="28260" x="2652713" y="3270250"/>
          <p14:tracePt t="28269" x="2663825" y="3290888"/>
          <p14:tracePt t="28285" x="2673350" y="3302000"/>
          <p14:tracePt t="28299" x="2695575" y="3311525"/>
          <p14:tracePt t="28324" x="2695575" y="3322638"/>
          <p14:tracePt t="28332" x="2747963" y="3344863"/>
          <p14:tracePt t="28340" x="2759075" y="3354388"/>
          <p14:tracePt t="28348" x="2779713" y="3354388"/>
          <p14:tracePt t="28356" x="2822575" y="3365500"/>
          <p14:tracePt t="28366" x="2897188" y="3386138"/>
          <p14:tracePt t="28372" x="2971800" y="3408363"/>
          <p14:tracePt t="28381" x="3067050" y="3429000"/>
          <p14:tracePt t="28390" x="3119438" y="3440113"/>
          <p14:tracePt t="28407" x="3214688" y="3492500"/>
          <p14:tracePt t="28420" x="3236913" y="3492500"/>
          <p14:tracePt t="29116" x="3246438" y="3492500"/>
          <p14:tracePt t="29124" x="3257550" y="3492500"/>
          <p14:tracePt t="29148" x="3268663" y="3492500"/>
          <p14:tracePt t="29159" x="3289300" y="3492500"/>
          <p14:tracePt t="29179" x="3309938" y="3492500"/>
          <p14:tracePt t="29213" x="3321050" y="3492500"/>
          <p14:tracePt t="29276" x="3332163" y="3492500"/>
          <p14:tracePt t="29292" x="3352800" y="3481388"/>
          <p14:tracePt t="29317" x="3375025" y="3481388"/>
          <p14:tracePt t="29324" x="3384550" y="3481388"/>
          <p14:tracePt t="29333" x="3395663" y="3481388"/>
          <p14:tracePt t="29340" x="3416300" y="3471863"/>
          <p14:tracePt t="29356" x="3416300" y="3460750"/>
          <p14:tracePt t="29372" x="3427413" y="3460750"/>
          <p14:tracePt t="30223" x="3427413" y="3449638"/>
          <p14:tracePt t="30231" x="3427413" y="3440113"/>
          <p14:tracePt t="30237" x="3427413" y="3429000"/>
          <p14:tracePt t="30244" x="3427413" y="3408363"/>
          <p14:tracePt t="30252" x="3416300" y="3397250"/>
          <p14:tracePt t="30260" x="3416300" y="3376613"/>
          <p14:tracePt t="30276" x="3406775" y="3354388"/>
          <p14:tracePt t="30292" x="3395663" y="3333750"/>
          <p14:tracePt t="30308" x="3384550" y="3322638"/>
          <p14:tracePt t="30316" x="3375025" y="3311525"/>
          <p14:tracePt t="30333" x="3375025" y="3302000"/>
          <p14:tracePt t="30349" x="3352800" y="3290888"/>
          <p14:tracePt t="30356" x="3332163" y="3279775"/>
          <p14:tracePt t="30380" x="3321050" y="3270250"/>
          <p14:tracePt t="30388" x="3309938" y="3270250"/>
          <p14:tracePt t="30396" x="3300413" y="3270250"/>
          <p14:tracePt t="30404" x="3289300" y="3259138"/>
          <p14:tracePt t="30413" x="3278188" y="3259138"/>
          <p14:tracePt t="30420" x="3257550" y="3248025"/>
          <p14:tracePt t="30428" x="3246438" y="3248025"/>
          <p14:tracePt t="30436" x="3225800" y="3238500"/>
          <p14:tracePt t="30452" x="3205163" y="3238500"/>
          <p14:tracePt t="30748" x="3194050" y="3238500"/>
          <p14:tracePt t="30804" x="3194050" y="3259138"/>
          <p14:tracePt t="30828" x="3194050" y="3270250"/>
          <p14:tracePt t="30852" x="3214688" y="3290888"/>
          <p14:tracePt t="30868" x="3214688" y="3311525"/>
          <p14:tracePt t="30948" x="3214688" y="3322638"/>
          <p14:tracePt t="30965" x="3225800" y="3333750"/>
          <p14:tracePt t="30972" x="3225800" y="3344863"/>
          <p14:tracePt t="30982" x="3225800" y="3354388"/>
          <p14:tracePt t="30988" x="3236913" y="3365500"/>
          <p14:tracePt t="30996" x="3236913" y="3376613"/>
          <p14:tracePt t="31004" x="3236913" y="3386138"/>
          <p14:tracePt t="31012" x="3236913" y="3417888"/>
          <p14:tracePt t="31020" x="3246438" y="3429000"/>
          <p14:tracePt t="31037" x="3246438" y="3440113"/>
          <p14:tracePt t="31060" x="3246438" y="3449638"/>
          <p14:tracePt t="31067" x="3257550" y="3460750"/>
          <p14:tracePt t="31076" x="3268663" y="3471863"/>
          <p14:tracePt t="31092" x="3268663" y="3481388"/>
          <p14:tracePt t="31099" x="3268663" y="3492500"/>
          <p14:tracePt t="31123" x="3278188" y="3503613"/>
          <p14:tracePt t="31174" x="3289300" y="3524250"/>
          <p14:tracePt t="31203" x="3309938" y="3535363"/>
          <p14:tracePt t="31220" x="3332163" y="3535363"/>
          <p14:tracePt t="31228" x="3341688" y="3546475"/>
          <p14:tracePt t="31236" x="3352800" y="3546475"/>
          <p14:tracePt t="31260" x="3363913" y="3546475"/>
          <p14:tracePt t="31292" x="3375025" y="3546475"/>
          <p14:tracePt t="31300" x="3395663" y="3556000"/>
          <p14:tracePt t="31308" x="3406775" y="3556000"/>
          <p14:tracePt t="31316" x="3427413" y="3567113"/>
          <p14:tracePt t="31325" x="3470275" y="3587750"/>
          <p14:tracePt t="31334" x="3511550" y="3587750"/>
          <p14:tracePt t="31342" x="3533775" y="3609975"/>
          <p14:tracePt t="31351" x="3543300" y="3609975"/>
          <p14:tracePt t="31367" x="3565525" y="3619500"/>
          <p14:tracePt t="31373" x="3617913" y="3630613"/>
          <p14:tracePt t="31380" x="3629025" y="3630613"/>
          <p14:tracePt t="31388" x="3640138" y="3641725"/>
          <p14:tracePt t="31420" x="3649663" y="3641725"/>
          <p14:tracePt t="31444" x="3660775" y="3641725"/>
          <p14:tracePt t="31532" x="3671888" y="3651250"/>
          <p14:tracePt t="31556" x="3681413" y="3651250"/>
          <p14:tracePt t="31596" x="3692525" y="3673475"/>
          <p14:tracePt t="31604" x="3703638" y="3673475"/>
          <p14:tracePt t="31620" x="3713163" y="3683000"/>
          <p14:tracePt t="31716" x="3713163" y="3673475"/>
          <p14:tracePt t="31724" x="3713163" y="3651250"/>
          <p14:tracePt t="31733" x="3703638" y="3641725"/>
          <p14:tracePt t="31740" x="3692525" y="3609975"/>
          <p14:tracePt t="31752" x="3671888" y="3598863"/>
          <p14:tracePt t="31765" x="3617913" y="3578225"/>
          <p14:tracePt t="31772" x="3597275" y="3578225"/>
          <p14:tracePt t="31780" x="3565525" y="3578225"/>
          <p14:tracePt t="31787" x="3533775" y="3578225"/>
          <p14:tracePt t="31796" x="3502025" y="3578225"/>
          <p14:tracePt t="31804" x="3490913" y="3578225"/>
          <p14:tracePt t="31816" x="3470275" y="3578225"/>
          <p14:tracePt t="31821" x="3459163" y="3578225"/>
          <p14:tracePt t="31831" x="3448050" y="3578225"/>
          <p14:tracePt t="31860" x="3438525" y="3598863"/>
          <p14:tracePt t="31867" x="3384550" y="3641725"/>
          <p14:tracePt t="31884" x="3341688" y="3683000"/>
          <p14:tracePt t="31892" x="3300413" y="3705225"/>
          <p14:tracePt t="31901" x="3289300" y="3716338"/>
          <p14:tracePt t="31908" x="3246438" y="3736975"/>
          <p14:tracePt t="31917" x="3225800" y="3748088"/>
          <p14:tracePt t="31924" x="3205163" y="3779838"/>
          <p14:tracePt t="31935" x="3182938" y="3789363"/>
          <p14:tracePt t="31940" x="3162300" y="3789363"/>
          <p14:tracePt t="31953" x="3151188" y="3800475"/>
          <p14:tracePt t="31966" x="3119438" y="3843338"/>
          <p14:tracePt t="31972" x="3098800" y="3863975"/>
          <p14:tracePt t="31988" x="3087688" y="3895725"/>
          <p14:tracePt t="31996" x="3035300" y="3938588"/>
          <p14:tracePt t="32004" x="3024188" y="3959225"/>
          <p14:tracePt t="32013" x="2992438" y="4002088"/>
          <p14:tracePt t="32020" x="2981325" y="4022725"/>
          <p14:tracePt t="32028" x="2960688" y="4056063"/>
          <p14:tracePt t="32036" x="2949575" y="4076700"/>
          <p14:tracePt t="32085" x="2938463" y="4087813"/>
          <p14:tracePt t="32124" x="2938463" y="4108450"/>
          <p14:tracePt t="32133" x="2938463" y="4119563"/>
          <p14:tracePt t="32140" x="2938463" y="4140200"/>
          <p14:tracePt t="32159" x="2949575" y="4160838"/>
          <p14:tracePt t="32164" x="2960688" y="4171950"/>
          <p14:tracePt t="32172" x="2992438" y="4171950"/>
          <p14:tracePt t="32180" x="3035300" y="4171950"/>
          <p14:tracePt t="32188" x="3067050" y="4183063"/>
          <p14:tracePt t="32196" x="3108325" y="4192588"/>
          <p14:tracePt t="32204" x="3140075" y="4192588"/>
          <p14:tracePt t="32228" x="3300413" y="4225925"/>
          <p14:tracePt t="32237" x="3321050" y="4225925"/>
          <p14:tracePt t="32244" x="3332163" y="4225925"/>
          <p14:tracePt t="32252" x="3363913" y="4235450"/>
          <p14:tracePt t="32260" x="3375025" y="4235450"/>
          <p14:tracePt t="32268" x="3384550" y="4257675"/>
          <p14:tracePt t="32276" x="3395663" y="4257675"/>
          <p14:tracePt t="32293" x="3427413" y="4278313"/>
          <p14:tracePt t="32301" x="3448050" y="4278313"/>
          <p14:tracePt t="32308" x="3459163" y="4289425"/>
          <p14:tracePt t="32317" x="3470275" y="4289425"/>
          <p14:tracePt t="32324" x="3490913" y="4289425"/>
          <p14:tracePt t="32348" x="3502025" y="4289425"/>
          <p14:tracePt t="32364" x="3522663" y="4289425"/>
          <p14:tracePt t="32380" x="3533775" y="4289425"/>
          <p14:tracePt t="32396" x="3543300" y="4289425"/>
          <p14:tracePt t="32404" x="3554413" y="4289425"/>
          <p14:tracePt t="32412" x="3565525" y="4289425"/>
          <p14:tracePt t="32436" x="3576638" y="4289425"/>
          <p14:tracePt t="32469" x="3597275" y="4289425"/>
          <p14:tracePt t="32572" x="3608388" y="4289425"/>
          <p14:tracePt t="32596" x="3617913" y="4289425"/>
          <p14:tracePt t="32644" x="3629025" y="4289425"/>
          <p14:tracePt t="32652" x="3640138" y="4289425"/>
          <p14:tracePt t="32660" x="3649663" y="4289425"/>
          <p14:tracePt t="32692" x="3671888" y="4289425"/>
          <p14:tracePt t="32884" x="3681413" y="4289425"/>
          <p14:tracePt t="33228" x="3713163" y="4289425"/>
          <p14:tracePt t="33236" x="3744913" y="4289425"/>
          <p14:tracePt t="33244" x="3756025" y="4289425"/>
          <p14:tracePt t="33252" x="3767138" y="4289425"/>
          <p14:tracePt t="33260" x="3778250" y="4289425"/>
          <p14:tracePt t="33301" x="3787775" y="4289425"/>
          <p14:tracePt t="33316" x="3798888" y="4278313"/>
          <p14:tracePt t="33332" x="3810000" y="4278313"/>
          <p14:tracePt t="33341" x="3819525" y="4278313"/>
          <p14:tracePt t="33356" x="3841750" y="4278313"/>
          <p14:tracePt t="33373" x="3851275" y="4267200"/>
          <p14:tracePt t="33380" x="3862388" y="4267200"/>
          <p14:tracePt t="33404" x="3873500" y="4257675"/>
          <p14:tracePt t="33420" x="3883025" y="4257675"/>
          <p14:tracePt t="33428" x="3894138" y="4246563"/>
          <p14:tracePt t="33436" x="3914775" y="4246563"/>
          <p14:tracePt t="33444" x="3914775" y="4235450"/>
          <p14:tracePt t="33453" x="3937000" y="4235450"/>
          <p14:tracePt t="33460" x="3946525" y="4225925"/>
          <p14:tracePt t="33469" x="3957638" y="4225925"/>
          <p14:tracePt t="33485" x="3968750" y="4203700"/>
          <p14:tracePt t="33492" x="3979863" y="4203700"/>
          <p14:tracePt t="33507" x="3979863" y="4192588"/>
          <p14:tracePt t="33524" x="3989388" y="4171950"/>
          <p14:tracePt t="33548" x="3989388" y="4160838"/>
          <p14:tracePt t="33557" x="4000500" y="4140200"/>
          <p14:tracePt t="33572" x="4011613" y="4119563"/>
          <p14:tracePt t="33588" x="4011613" y="4076700"/>
          <p14:tracePt t="33596" x="4011613" y="4056063"/>
          <p14:tracePt t="33604" x="4011613" y="4044950"/>
          <p14:tracePt t="33612" x="4011613" y="4013200"/>
          <p14:tracePt t="33628" x="4011613" y="4002088"/>
          <p14:tracePt t="33636" x="4011613" y="3970338"/>
          <p14:tracePt t="33644" x="4011613" y="3938588"/>
          <p14:tracePt t="33653" x="4011613" y="3917950"/>
          <p14:tracePt t="33661" x="4000500" y="3906838"/>
          <p14:tracePt t="33669" x="4000500" y="3895725"/>
          <p14:tracePt t="33676" x="4000500" y="3886200"/>
          <p14:tracePt t="33716" x="3989388" y="3875088"/>
          <p14:tracePt t="33814" x="3979863" y="3875088"/>
          <p14:tracePt t="33829" x="3968750" y="3886200"/>
          <p14:tracePt t="33860" x="3968750" y="3906838"/>
          <p14:tracePt t="33867" x="3957638" y="3917950"/>
          <p14:tracePt t="33876" x="3957638" y="3938588"/>
          <p14:tracePt t="33884" x="3957638" y="3959225"/>
          <p14:tracePt t="33893" x="3937000" y="4002088"/>
          <p14:tracePt t="33904" x="3937000" y="4013200"/>
          <p14:tracePt t="33908" x="3914775" y="4065588"/>
          <p14:tracePt t="33920" x="3905250" y="4097338"/>
          <p14:tracePt t="33925" x="3894138" y="4108450"/>
          <p14:tracePt t="33933" x="3894138" y="4151313"/>
          <p14:tracePt t="33940" x="3873500" y="4183063"/>
          <p14:tracePt t="33948" x="3862388" y="4214813"/>
          <p14:tracePt t="33956" x="3862388" y="4225925"/>
          <p14:tracePt t="33964" x="3851275" y="4235450"/>
          <p14:tracePt t="33972" x="3841750" y="4235450"/>
          <p14:tracePt t="33980" x="3841750" y="4246563"/>
          <p14:tracePt t="34012" x="3830638" y="4246563"/>
          <p14:tracePt t="34036" x="3830638" y="4257675"/>
          <p14:tracePt t="34044" x="3819525" y="4278313"/>
          <p14:tracePt t="34060" x="3756025" y="4298950"/>
          <p14:tracePt t="34067" x="3692525" y="4330700"/>
          <p14:tracePt t="34077" x="3671888" y="4352925"/>
          <p14:tracePt t="34086" x="3617913" y="4373563"/>
          <p14:tracePt t="34092" x="3586163" y="4373563"/>
          <p14:tracePt t="34103" x="3543300" y="4373563"/>
          <p14:tracePt t="34108" x="3511550" y="4373563"/>
          <p14:tracePt t="34118" x="3479800" y="4373563"/>
          <p14:tracePt t="34127" x="3448050" y="4373563"/>
          <p14:tracePt t="34140" x="3438525" y="4373563"/>
          <p14:tracePt t="34164" x="3427413" y="4373563"/>
          <p14:tracePt t="34172" x="3416300" y="4373563"/>
          <p14:tracePt t="34180" x="3406775" y="4373563"/>
          <p14:tracePt t="34188" x="3384550" y="4373563"/>
          <p14:tracePt t="34196" x="3363913" y="4384675"/>
          <p14:tracePt t="34204" x="3341688" y="4384675"/>
          <p14:tracePt t="34228" x="3321050" y="4395788"/>
          <p14:tracePt t="34324" x="3321050" y="4405313"/>
          <p14:tracePt t="34348" x="3321050" y="4427538"/>
          <p14:tracePt t="34364" x="3321050" y="4448175"/>
          <p14:tracePt t="35773" x="3321050" y="4459288"/>
          <p14:tracePt t="35812" x="3332163" y="4468813"/>
          <p14:tracePt t="35828" x="3352800" y="4468813"/>
          <p14:tracePt t="35844" x="3352800" y="4491038"/>
          <p14:tracePt t="35852" x="3416300" y="4511675"/>
          <p14:tracePt t="35860" x="3427413" y="4511675"/>
          <p14:tracePt t="35870" x="3438525" y="4532313"/>
          <p14:tracePt t="35876" x="3459163" y="4532313"/>
          <p14:tracePt t="37317" x="3448050" y="4532313"/>
          <p14:tracePt t="37326" x="3438525" y="4532313"/>
          <p14:tracePt t="37340" x="3427413" y="4532313"/>
          <p14:tracePt t="37348" x="3416300" y="4532313"/>
          <p14:tracePt t="37412" x="3406775" y="4532313"/>
          <p14:tracePt t="37428" x="3395663" y="4543425"/>
          <p14:tracePt t="37484" x="3395663" y="4554538"/>
          <p14:tracePt t="37500" x="3395663" y="4565650"/>
          <p14:tracePt t="37516" x="3395663" y="4586288"/>
          <p14:tracePt t="37540" x="3395663" y="4597400"/>
          <p14:tracePt t="37549" x="3395663" y="4618038"/>
          <p14:tracePt t="37556" x="3395663" y="4638675"/>
          <p14:tracePt t="37580" x="3395663" y="4660900"/>
          <p14:tracePt t="37587" x="3395663" y="4681538"/>
          <p14:tracePt t="37604" x="3395663" y="4692650"/>
          <p14:tracePt t="37622" x="3406775" y="4713288"/>
          <p14:tracePt t="37662" x="3427413" y="4735513"/>
          <p14:tracePt t="37668" x="3438525" y="4745038"/>
          <p14:tracePt t="37676" x="3438525" y="4756150"/>
          <p14:tracePt t="37711" x="3459163" y="4767263"/>
          <p14:tracePt t="37724" x="3459163" y="4776788"/>
          <p14:tracePt t="37740" x="3470275" y="4776788"/>
          <p14:tracePt t="37837" x="3470275" y="4787900"/>
          <p14:tracePt t="37988" x="3479800" y="4787900"/>
          <p14:tracePt t="38012" x="3490913" y="4787900"/>
          <p14:tracePt t="38020" x="3502025" y="4787900"/>
          <p14:tracePt t="38028" x="3511550" y="4787900"/>
          <p14:tracePt t="38276" x="3502025" y="4787900"/>
          <p14:tracePt t="38284" x="3502025" y="4776788"/>
          <p14:tracePt t="38316" x="3490913" y="4767263"/>
          <p14:tracePt t="38324" x="3479800" y="4767263"/>
          <p14:tracePt t="38564" x="3479800" y="4776788"/>
          <p14:tracePt t="38628" x="3479800" y="4787900"/>
          <p14:tracePt t="38656" x="3459163" y="4808538"/>
          <p14:tracePt t="38661" x="3416300" y="4808538"/>
          <p14:tracePt t="38670" x="3395663" y="4808538"/>
          <p14:tracePt t="38677" x="3363913" y="4819650"/>
          <p14:tracePt t="38684" x="3309938" y="4819650"/>
          <p14:tracePt t="38692" x="3257550" y="4830763"/>
          <p14:tracePt t="38703" x="3225800" y="4830763"/>
          <p14:tracePt t="38709" x="3205163" y="4830763"/>
          <p14:tracePt t="38724" x="3194050" y="4830763"/>
          <p14:tracePt t="38732" x="3173413" y="4830763"/>
          <p14:tracePt t="38740" x="3162300" y="4830763"/>
          <p14:tracePt t="38756" x="3140075" y="4840288"/>
          <p14:tracePt t="38773" x="3119438" y="4840288"/>
          <p14:tracePt t="38780" x="3098800" y="4851400"/>
          <p14:tracePt t="38789" x="3087688" y="4851400"/>
          <p14:tracePt t="38796" x="3035300" y="4883150"/>
          <p14:tracePt t="38812" x="3003550" y="4883150"/>
          <p14:tracePt t="38820" x="2906713" y="4905375"/>
          <p14:tracePt t="38828" x="2865438" y="4926013"/>
          <p14:tracePt t="38836" x="2833688" y="4926013"/>
          <p14:tracePt t="38844" x="2801938" y="4937125"/>
          <p14:tracePt t="38852" x="2801938" y="4946650"/>
          <p14:tracePt t="38860" x="2790825" y="4957763"/>
          <p14:tracePt t="38884" x="2779713" y="4968875"/>
          <p14:tracePt t="38918" x="2779713" y="4978400"/>
          <p14:tracePt t="38924" x="2779713" y="4989513"/>
          <p14:tracePt t="38939" x="2779713" y="5000625"/>
          <p14:tracePt t="38948" x="2779713" y="5021263"/>
          <p14:tracePt t="38958" x="2779713" y="5032375"/>
          <p14:tracePt t="38973" x="2779713" y="5064125"/>
          <p14:tracePt t="38996" x="2779713" y="5075238"/>
          <p14:tracePt t="39004" x="2779713" y="5106988"/>
          <p14:tracePt t="39012" x="2779713" y="5138738"/>
          <p14:tracePt t="39021" x="2779713" y="5159375"/>
          <p14:tracePt t="39028" x="2790825" y="5170488"/>
          <p14:tracePt t="39044" x="2811463" y="5191125"/>
          <p14:tracePt t="39052" x="2811463" y="5222875"/>
          <p14:tracePt t="39060" x="2843213" y="5254625"/>
          <p14:tracePt t="39068" x="2854325" y="5265738"/>
          <p14:tracePt t="39080" x="2874963" y="5286375"/>
          <p14:tracePt t="39084" x="2897188" y="5318125"/>
          <p14:tracePt t="39100" x="2917825" y="5340350"/>
          <p14:tracePt t="39108" x="2928938" y="5360988"/>
          <p14:tracePt t="39116" x="2949575" y="5360988"/>
          <p14:tracePt t="39125" x="2971800" y="5381625"/>
          <p14:tracePt t="39132" x="2981325" y="5392738"/>
          <p14:tracePt t="39141" x="2992438" y="5392738"/>
          <p14:tracePt t="39148" x="3013075" y="5403850"/>
          <p14:tracePt t="39169" x="3044825" y="5424488"/>
          <p14:tracePt t="39175" x="3055938" y="5435600"/>
          <p14:tracePt t="39181" x="3067050" y="5446713"/>
          <p14:tracePt t="39191" x="3098800" y="5446713"/>
          <p14:tracePt t="39196" x="3108325" y="5456238"/>
          <p14:tracePt t="39207" x="3140075" y="5467350"/>
          <p14:tracePt t="39212" x="3151188" y="5467350"/>
          <p14:tracePt t="39220" x="3162300" y="5478463"/>
          <p14:tracePt t="39228" x="3173413" y="5478463"/>
          <p14:tracePt t="39237" x="3182938" y="5487988"/>
          <p14:tracePt t="39244" x="3194050" y="5499100"/>
          <p14:tracePt t="39252" x="3205163" y="5499100"/>
          <p14:tracePt t="39259" x="3225800" y="5499100"/>
          <p14:tracePt t="39268" x="3246438" y="5499100"/>
          <p14:tracePt t="39276" x="3268663" y="5510213"/>
          <p14:tracePt t="39284" x="3289300" y="5510213"/>
          <p14:tracePt t="39292" x="3309938" y="5510213"/>
          <p14:tracePt t="39300" x="3332163" y="5519738"/>
          <p14:tracePt t="39308" x="3363913" y="5530850"/>
          <p14:tracePt t="39316" x="3375025" y="5530850"/>
          <p14:tracePt t="39324" x="3384550" y="5530850"/>
          <p14:tracePt t="39332" x="3395663" y="5541963"/>
          <p14:tracePt t="39340" x="3406775" y="5541963"/>
          <p14:tracePt t="39348" x="3427413" y="5541963"/>
          <p14:tracePt t="39358" x="3438525" y="5541963"/>
          <p14:tracePt t="39364" x="3479800" y="5541963"/>
          <p14:tracePt t="39373" x="3511550" y="5541963"/>
          <p14:tracePt t="39380" x="3586163" y="5562600"/>
          <p14:tracePt t="39391" x="3617913" y="5562600"/>
          <p14:tracePt t="39407" x="3649663" y="5573713"/>
          <p14:tracePt t="39412" x="3692525" y="5584825"/>
          <p14:tracePt t="39422" x="3735388" y="5594350"/>
          <p14:tracePt t="39429" x="3756025" y="5605463"/>
          <p14:tracePt t="39444" x="3767138" y="5605463"/>
          <p14:tracePt t="39452" x="3787775" y="5605463"/>
          <p14:tracePt t="39460" x="3830638" y="5605463"/>
          <p14:tracePt t="39468" x="3862388" y="5605463"/>
          <p14:tracePt t="39492" x="3894138" y="5605463"/>
          <p14:tracePt t="39500" x="3905250" y="5605463"/>
          <p14:tracePt t="39517" x="3914775" y="5605463"/>
          <p14:tracePt t="39534" x="3946525" y="5605463"/>
          <p14:tracePt t="39540" x="3957638" y="5605463"/>
          <p14:tracePt t="39548" x="3979863" y="5605463"/>
          <p14:tracePt t="39557" x="4011613" y="5605463"/>
          <p14:tracePt t="39564" x="4032250" y="5594350"/>
          <p14:tracePt t="39573" x="4052888" y="5594350"/>
          <p14:tracePt t="39581" x="4095750" y="5584825"/>
          <p14:tracePt t="39591" x="4159250" y="5573713"/>
          <p14:tracePt t="39596" x="4286250" y="5551488"/>
          <p14:tracePt t="39610" x="4340225" y="5541963"/>
          <p14:tracePt t="39613" x="4371975" y="5530850"/>
          <p14:tracePt t="39621" x="4403725" y="5530850"/>
          <p14:tracePt t="39628" x="4424363" y="5519738"/>
          <p14:tracePt t="39637" x="4424363" y="5510213"/>
          <p14:tracePt t="39644" x="4446588" y="5499100"/>
          <p14:tracePt t="39668" x="4456113" y="5487988"/>
          <p14:tracePt t="39684" x="4456113" y="5478463"/>
          <p14:tracePt t="39716" x="4456113" y="5467350"/>
          <p14:tracePt t="39724" x="4467225" y="5467350"/>
          <p14:tracePt t="39732" x="4467225" y="5456238"/>
          <p14:tracePt t="39740" x="4478338" y="5435600"/>
          <p14:tracePt t="39748" x="4478338" y="5414963"/>
          <p14:tracePt t="39759" x="4478338" y="5403850"/>
          <p14:tracePt t="39764" x="4487863" y="5372100"/>
          <p14:tracePt t="39780" x="4487863" y="5349875"/>
          <p14:tracePt t="39796" x="4487863" y="5340350"/>
          <p14:tracePt t="39804" x="4487863" y="5329238"/>
          <p14:tracePt t="39844" x="4487863" y="5308600"/>
          <p14:tracePt t="39852" x="4487863" y="5297488"/>
          <p14:tracePt t="39860" x="4487863" y="5286375"/>
          <p14:tracePt t="39868" x="4487863" y="5276850"/>
          <p14:tracePt t="39876" x="4487863" y="5233988"/>
          <p14:tracePt t="39884" x="4487863" y="5222875"/>
          <p14:tracePt t="39892" x="4478338" y="5170488"/>
          <p14:tracePt t="39908" x="4467225" y="5159375"/>
          <p14:tracePt t="39916" x="4456113" y="5127625"/>
          <p14:tracePt t="39924" x="4446588" y="5106988"/>
          <p14:tracePt t="39957" x="4446588" y="5084763"/>
          <p14:tracePt t="39980" x="4446588" y="5064125"/>
          <p14:tracePt t="39991" x="4414838" y="5041900"/>
          <p14:tracePt t="40004" x="4392613" y="5021263"/>
          <p14:tracePt t="40020" x="4392613" y="5010150"/>
          <p14:tracePt t="40028" x="4360863" y="4957763"/>
          <p14:tracePt t="40036" x="4349750" y="4957763"/>
          <p14:tracePt t="40045" x="4340225" y="4946650"/>
          <p14:tracePt t="40052" x="4329113" y="4946650"/>
          <p14:tracePt t="40068" x="4276725" y="4937125"/>
          <p14:tracePt t="40076" x="4233863" y="4937125"/>
          <p14:tracePt t="40084" x="4181475" y="4926013"/>
          <p14:tracePt t="40092" x="4159250" y="4926013"/>
          <p14:tracePt t="40100" x="4127500" y="4926013"/>
          <p14:tracePt t="40108" x="4064000" y="4926013"/>
          <p14:tracePt t="40116" x="4000500" y="4926013"/>
          <p14:tracePt t="40124" x="3925888" y="4926013"/>
          <p14:tracePt t="40132" x="3851275" y="4926013"/>
          <p14:tracePt t="40141" x="3810000" y="4926013"/>
          <p14:tracePt t="40148" x="3778250" y="4926013"/>
          <p14:tracePt t="40159" x="3767138" y="4914900"/>
          <p14:tracePt t="40167" x="3756025" y="4914900"/>
          <p14:tracePt t="40199" x="3744913" y="4914900"/>
          <p14:tracePt t="40204" x="3735388" y="4914900"/>
          <p14:tracePt t="40212" x="3724275" y="4914900"/>
          <p14:tracePt t="40236" x="3713163" y="4914900"/>
          <p14:tracePt t="40335" x="3703638" y="4914900"/>
          <p14:tracePt t="40340" x="3692525" y="4926013"/>
          <p14:tracePt t="40644" x="3692525" y="4937125"/>
          <p14:tracePt t="40898" x="3703638" y="4937125"/>
          <p14:tracePt t="41477" x="3703638" y="4957763"/>
          <p14:tracePt t="41492" x="3724275" y="4968875"/>
          <p14:tracePt t="41500" x="3724275" y="4989513"/>
          <p14:tracePt t="41524" x="3735388" y="5000625"/>
          <p14:tracePt t="41676" x="3744913" y="5032375"/>
          <p14:tracePt t="41692" x="3744913" y="5041900"/>
          <p14:tracePt t="41716" x="3744913" y="5053013"/>
          <p14:tracePt t="41724" x="3756025" y="5053013"/>
          <p14:tracePt t="42236" x="3756025" y="5064125"/>
          <p14:tracePt t="42252" x="3767138" y="5064125"/>
          <p14:tracePt t="42883" x="3767138" y="5084763"/>
          <p14:tracePt t="42890" x="3778250" y="5084763"/>
          <p14:tracePt t="42900" x="3778250" y="5095875"/>
          <p14:tracePt t="42915" x="3787775" y="5127625"/>
          <p14:tracePt t="42924" x="3787775" y="5170488"/>
          <p14:tracePt t="42932" x="3798888" y="5180013"/>
          <p14:tracePt t="42940" x="3810000" y="5202238"/>
          <p14:tracePt t="42949" x="3819525" y="5222875"/>
          <p14:tracePt t="42961" x="3819525" y="5233988"/>
          <p14:tracePt t="42963" x="3841750" y="5254625"/>
          <p14:tracePt t="42981" x="3841750" y="5276850"/>
          <p14:tracePt t="42988" x="3841750" y="5286375"/>
          <p14:tracePt t="42996" x="3841750" y="5297488"/>
          <p14:tracePt t="43004" x="3851275" y="5318125"/>
          <p14:tracePt t="43020" x="3862388" y="5318125"/>
          <p14:tracePt t="43028" x="3862388" y="5329238"/>
          <p14:tracePt t="43045" x="3862388" y="5360988"/>
          <p14:tracePt t="43052" x="3862388" y="5392738"/>
          <p14:tracePt t="43060" x="3862388" y="5414963"/>
          <p14:tracePt t="43076" x="3873500" y="5456238"/>
          <p14:tracePt t="43084" x="3873500" y="5467350"/>
          <p14:tracePt t="43100" x="3873500" y="5487988"/>
          <p14:tracePt t="43133" x="3873500" y="5499100"/>
          <p14:tracePt t="43148" x="3873500" y="5510213"/>
          <p14:tracePt t="43164" x="3873500" y="5519738"/>
          <p14:tracePt t="43183" x="3873500" y="5541963"/>
          <p14:tracePt t="43200" x="3873500" y="5562600"/>
          <p14:tracePt t="43205" x="3883025" y="5573713"/>
          <p14:tracePt t="43236" x="3883025" y="5594350"/>
          <p14:tracePt t="43245" x="3883025" y="5605463"/>
          <p14:tracePt t="43260" x="3883025" y="5616575"/>
          <p14:tracePt t="43268" x="3883025" y="5626100"/>
          <p14:tracePt t="43284" x="3883025" y="5637213"/>
          <p14:tracePt t="43300" x="3883025" y="5648325"/>
          <p14:tracePt t="43332" x="3883025" y="5657850"/>
          <p14:tracePt t="43350" x="3883025" y="5668963"/>
          <p14:tracePt t="43356" x="3883025" y="5680075"/>
          <p14:tracePt t="43364" x="3883025" y="5689600"/>
          <p14:tracePt t="43372" x="3883025" y="5700713"/>
          <p14:tracePt t="43388" x="3883025" y="5721350"/>
          <p14:tracePt t="43404" x="3883025" y="5764213"/>
          <p14:tracePt t="43412" x="3873500" y="5795963"/>
          <p14:tracePt t="43424" x="3873500" y="5807075"/>
          <p14:tracePt t="43525" x="3862388" y="5818188"/>
          <p14:tracePt t="43532" x="3851275" y="5818188"/>
          <p14:tracePt t="43644" x="3841750" y="5818188"/>
          <p14:tracePt t="43668" x="3830638" y="5818188"/>
          <p14:tracePt t="43852" x="3819525" y="5827713"/>
          <p14:tracePt t="43860" x="3819525" y="5838825"/>
          <p14:tracePt t="43877" x="3810000" y="5859463"/>
          <p14:tracePt t="43894" x="3810000" y="5870575"/>
          <p14:tracePt t="43916" x="3810000" y="5881688"/>
          <p14:tracePt t="43948" x="3810000" y="5891213"/>
          <p14:tracePt t="43996" x="3810000" y="5902325"/>
          <p14:tracePt t="44004" x="3810000" y="5913438"/>
          <p14:tracePt t="44030" x="3810000" y="5924550"/>
          <p14:tracePt t="44046" x="3798888" y="5945188"/>
          <p14:tracePt t="44123" x="3787775" y="5956300"/>
          <p14:tracePt t="44131" x="3787775" y="5965825"/>
          <p14:tracePt t="44139" x="3787775" y="5976938"/>
          <p14:tracePt t="44147" x="3778250" y="5988050"/>
          <p14:tracePt t="44179" x="3756025" y="5988050"/>
          <p14:tracePt t="44195" x="3735388" y="5988050"/>
          <p14:tracePt t="44211" x="3724275" y="5988050"/>
          <p14:tracePt t="44219" x="3713163" y="5988050"/>
          <p14:tracePt t="44227" x="3703638" y="5988050"/>
          <p14:tracePt t="44235" x="3671888" y="5988050"/>
          <p14:tracePt t="44243" x="3649663" y="5997575"/>
          <p14:tracePt t="44251" x="3640138" y="5997575"/>
          <p14:tracePt t="44259" x="3597275" y="6008688"/>
          <p14:tracePt t="44267" x="3576638" y="6008688"/>
          <p14:tracePt t="44275" x="3543300" y="6019800"/>
          <p14:tracePt t="44283" x="3502025" y="6019800"/>
          <p14:tracePt t="44293" x="3459163" y="6019800"/>
          <p14:tracePt t="44299" x="3416300" y="6019800"/>
          <p14:tracePt t="44307" x="3384550" y="6019800"/>
          <p14:tracePt t="44315" x="3341688" y="6019800"/>
          <p14:tracePt t="44323" x="3332163" y="6019800"/>
          <p14:tracePt t="44331" x="3300413" y="6019800"/>
          <p14:tracePt t="44355" x="3278188" y="6019800"/>
          <p14:tracePt t="44364" x="3246438" y="6019800"/>
          <p14:tracePt t="44372" x="3236913" y="6040438"/>
          <p14:tracePt t="44380" x="3214688" y="6040438"/>
          <p14:tracePt t="44388" x="3173413" y="6061075"/>
          <p14:tracePt t="44396" x="3108325" y="6072188"/>
          <p14:tracePt t="44404" x="3044825" y="6083300"/>
          <p14:tracePt t="44411" x="3013075" y="6094413"/>
          <p14:tracePt t="44422" x="2960688" y="6103938"/>
          <p14:tracePt t="44428" x="2917825" y="6115050"/>
          <p14:tracePt t="44436" x="2874963" y="6126163"/>
          <p14:tracePt t="44452" x="2865438" y="6126163"/>
          <p14:tracePt t="44508" x="2854325" y="6135688"/>
          <p14:tracePt t="44524" x="2843213" y="6135688"/>
          <p14:tracePt t="44556" x="2843213" y="6146800"/>
          <p14:tracePt t="44620" x="2822575" y="6157913"/>
          <p14:tracePt t="44668" x="2822575" y="6167438"/>
          <p14:tracePt t="44684" x="2822575" y="6189663"/>
          <p14:tracePt t="44772" x="2822575" y="6199188"/>
          <p14:tracePt t="44845" x="2822575" y="6221413"/>
          <p14:tracePt t="44884" x="2822575" y="6230938"/>
          <p14:tracePt t="44892" x="2822575" y="6242050"/>
          <p14:tracePt t="44900" x="2822575" y="6253163"/>
          <p14:tracePt t="44917" x="2833688" y="6253163"/>
          <p14:tracePt t="44924" x="2843213" y="6264275"/>
          <p14:tracePt t="44964" x="2854325" y="6264275"/>
          <p14:tracePt t="44972" x="2865438" y="6264275"/>
          <p14:tracePt t="44982" x="2874963" y="6264275"/>
          <p14:tracePt t="44987" x="2897188" y="6264275"/>
          <p14:tracePt t="45003" x="2917825" y="6264275"/>
          <p14:tracePt t="45011" x="2938463" y="6264275"/>
          <p14:tracePt t="45020" x="2949575" y="6264275"/>
          <p14:tracePt t="45029" x="2960688" y="6264275"/>
          <p14:tracePt t="45045" x="3013075" y="6264275"/>
          <p14:tracePt t="45052" x="3024188" y="6264275"/>
          <p14:tracePt t="45061" x="3035300" y="6264275"/>
          <p14:tracePt t="45068" x="3044825" y="6264275"/>
          <p14:tracePt t="45079" x="3076575" y="6264275"/>
          <p14:tracePt t="45084" x="3108325" y="6264275"/>
          <p14:tracePt t="45093" x="3140075" y="6264275"/>
          <p14:tracePt t="45100" x="3151188" y="6264275"/>
          <p14:tracePt t="45108" x="3182938" y="6264275"/>
          <p14:tracePt t="45117" x="3214688" y="6264275"/>
          <p14:tracePt t="45124" x="3225800" y="6264275"/>
          <p14:tracePt t="45133" x="3257550" y="6264275"/>
          <p14:tracePt t="45140" x="3278188" y="6264275"/>
          <p14:tracePt t="45148" x="3289300" y="6264275"/>
          <p14:tracePt t="45162" x="3300413" y="6264275"/>
          <p14:tracePt t="45180" x="3341688" y="6264275"/>
          <p14:tracePt t="45188" x="3375025" y="6264275"/>
          <p14:tracePt t="45195" x="3406775" y="6264275"/>
          <p14:tracePt t="45204" x="3427413" y="6264275"/>
          <p14:tracePt t="45211" x="3511550" y="6264275"/>
          <p14:tracePt t="45220" x="3533775" y="6264275"/>
          <p14:tracePt t="45236" x="3554413" y="6264275"/>
          <p14:tracePt t="45245" x="3565525" y="6264275"/>
          <p14:tracePt t="45253" x="3576638" y="6264275"/>
          <p14:tracePt t="45300" x="3586163" y="6264275"/>
          <p14:tracePt t="45316" x="3608388" y="6253163"/>
          <p14:tracePt t="45324" x="3608388" y="6242050"/>
          <p14:tracePt t="45331" x="3617913" y="6242050"/>
          <p14:tracePt t="45340" x="3629025" y="6230938"/>
          <p14:tracePt t="45349" x="3640138" y="6230938"/>
          <p14:tracePt t="45356" x="3649663" y="6221413"/>
          <p14:tracePt t="45372" x="3660775" y="6221413"/>
          <p14:tracePt t="45380" x="3660775" y="6210300"/>
          <p14:tracePt t="45389" x="3671888" y="6199188"/>
          <p14:tracePt t="45396" x="3681413" y="6167438"/>
          <p14:tracePt t="45405" x="3703638" y="6146800"/>
          <p14:tracePt t="45412" x="3703638" y="6126163"/>
          <p14:tracePt t="45420" x="3735388" y="6115050"/>
          <p14:tracePt t="45429" x="3756025" y="6094413"/>
          <p14:tracePt t="45438" x="3778250" y="6094413"/>
          <p14:tracePt t="45445" x="3787775" y="6094413"/>
          <p14:tracePt t="45452" x="3810000" y="6083300"/>
          <p14:tracePt t="45468" x="3819525" y="6083300"/>
          <p14:tracePt t="45484" x="3830638" y="6083300"/>
          <p14:tracePt t="45493" x="3841750" y="6072188"/>
          <p14:tracePt t="45516" x="3851275" y="6072188"/>
          <p14:tracePt t="45524" x="3894138" y="6072188"/>
          <p14:tracePt t="45532" x="3905250" y="6061075"/>
          <p14:tracePt t="45540" x="3925888" y="6061075"/>
          <p14:tracePt t="45548" x="3946525" y="6040438"/>
          <p14:tracePt t="45556" x="3968750" y="6040438"/>
          <p14:tracePt t="45564" x="4000500" y="6040438"/>
          <p14:tracePt t="45572" x="4032250" y="6029325"/>
          <p14:tracePt t="45684" x="4032250" y="6019800"/>
          <p14:tracePt t="45716" x="4032250" y="6008688"/>
          <p14:tracePt t="45724" x="4032250" y="5997575"/>
          <p14:tracePt t="45732" x="4032250" y="5988050"/>
          <p14:tracePt t="45748" x="4032250" y="5976938"/>
          <p14:tracePt t="45764" x="4032250" y="5956300"/>
          <p14:tracePt t="45836" x="4032250" y="5945188"/>
          <p14:tracePt t="48372" x="4021138" y="5945188"/>
          <p14:tracePt t="48541" x="4011613" y="5945188"/>
          <p14:tracePt t="48572" x="4000500" y="5945188"/>
          <p14:tracePt t="50677" x="3989388" y="5945188"/>
          <p14:tracePt t="50692" x="3979863" y="5945188"/>
          <p14:tracePt t="50724" x="3968750" y="5945188"/>
          <p14:tracePt t="50748" x="3957638" y="5945188"/>
          <p14:tracePt t="50765" x="3937000" y="5945188"/>
          <p14:tracePt t="50772" x="3925888" y="5945188"/>
          <p14:tracePt t="50788" x="3883025" y="5945188"/>
          <p14:tracePt t="50796" x="3873500" y="5945188"/>
          <p14:tracePt t="50837" x="3862388" y="5945188"/>
          <p14:tracePt t="50877" x="3851275" y="5945188"/>
          <p14:tracePt t="50908" x="3841750" y="5945188"/>
          <p14:tracePt t="50924" x="3819525" y="5945188"/>
          <p14:tracePt t="50931" x="3810000" y="5945188"/>
          <p14:tracePt t="50952" x="3744913" y="5945188"/>
          <p14:tracePt t="50955" x="3692525" y="5945188"/>
          <p14:tracePt t="50965" x="3660775" y="5945188"/>
          <p14:tracePt t="50974" x="3608388" y="5945188"/>
          <p14:tracePt t="50981" x="3576638" y="5945188"/>
          <p14:tracePt t="50988" x="3554413" y="5945188"/>
          <p14:tracePt t="50996" x="3543300" y="5945188"/>
          <p14:tracePt t="51004" x="3479800" y="5945188"/>
          <p14:tracePt t="51012" x="3459163" y="5945188"/>
          <p14:tracePt t="51036" x="3448050" y="5945188"/>
          <p14:tracePt t="51044" x="3438525" y="5945188"/>
          <p14:tracePt t="51053" x="3427413" y="5945188"/>
          <p14:tracePt t="51060" x="3406775" y="5945188"/>
          <p14:tracePt t="51068" x="3384550" y="5945188"/>
          <p14:tracePt t="51076" x="3352800" y="5945188"/>
          <p14:tracePt t="51083" x="3332163" y="5945188"/>
          <p14:tracePt t="51092" x="3309938" y="5945188"/>
          <p14:tracePt t="51100" x="3289300" y="5945188"/>
          <p14:tracePt t="51108" x="3278188" y="5945188"/>
          <p14:tracePt t="51117" x="3246438" y="5945188"/>
          <p14:tracePt t="51124" x="3225800" y="5945188"/>
          <p14:tracePt t="51133" x="3205163" y="5945188"/>
          <p14:tracePt t="51140" x="3173413" y="5945188"/>
          <p14:tracePt t="51150" x="3151188" y="5945188"/>
          <p14:tracePt t="51159" x="3108325" y="5945188"/>
          <p14:tracePt t="51176" x="3044825" y="5945188"/>
          <p14:tracePt t="51180" x="3035300" y="5945188"/>
          <p14:tracePt t="51188" x="3003550" y="5945188"/>
          <p14:tracePt t="51198" x="2971800" y="5945188"/>
          <p14:tracePt t="51203" x="2949575" y="5945188"/>
          <p14:tracePt t="51220" x="2928938" y="5945188"/>
          <p14:tracePt t="51236" x="2917825" y="5945188"/>
          <p14:tracePt t="51244" x="2906713" y="5945188"/>
          <p14:tracePt t="51581" x="2897188" y="5956300"/>
          <p14:tracePt t="51588" x="2886075" y="5956300"/>
          <p14:tracePt t="51612" x="2874963" y="5965825"/>
          <p14:tracePt t="51620" x="2865438" y="5976938"/>
          <p14:tracePt t="51628" x="2854325" y="5976938"/>
          <p14:tracePt t="51636" x="2833688" y="5988050"/>
          <p14:tracePt t="51660" x="2822575" y="5988050"/>
          <p14:tracePt t="51678" x="2811463" y="5997575"/>
          <p14:tracePt t="51684" x="2790825" y="5997575"/>
          <p14:tracePt t="51702" x="2779713" y="5997575"/>
          <p14:tracePt t="51717" x="2770188" y="5997575"/>
          <p14:tracePt t="51820" x="2759075" y="5997575"/>
          <p14:tracePt t="51828" x="2747963" y="5997575"/>
          <p14:tracePt t="51852" x="2736850" y="6008688"/>
          <p14:tracePt t="51868" x="2727325" y="6008688"/>
          <p14:tracePt t="52292" x="2716213" y="6008688"/>
          <p14:tracePt t="52299" x="2705100" y="6008688"/>
          <p14:tracePt t="52308" x="2684463" y="6008688"/>
          <p14:tracePt t="52324" x="2663825" y="6008688"/>
          <p14:tracePt t="52333" x="2589213" y="6008688"/>
          <p14:tracePt t="52340" x="2546350" y="6008688"/>
          <p14:tracePt t="52348" x="2525713" y="6008688"/>
          <p14:tracePt t="52356" x="2503488" y="5997575"/>
          <p14:tracePt t="52364" x="2471738" y="5997575"/>
          <p14:tracePt t="52372" x="2451100" y="5997575"/>
          <p14:tracePt t="52396" x="2430463" y="5976938"/>
          <p14:tracePt t="52420" x="2408238" y="5976938"/>
          <p14:tracePt t="52436" x="2398713" y="5965825"/>
          <p14:tracePt t="52444" x="2387600" y="5956300"/>
          <p14:tracePt t="52460" x="2376488" y="5945188"/>
          <p14:tracePt t="52476" x="2366963" y="5934075"/>
          <p14:tracePt t="52500" x="2355850" y="5934075"/>
          <p14:tracePt t="52516" x="2355850" y="5924550"/>
          <p14:tracePt t="52524" x="2344738" y="5913438"/>
          <p14:tracePt t="52535" x="2333625" y="5902325"/>
          <p14:tracePt t="52541" x="2324100" y="5891213"/>
          <p14:tracePt t="52549" x="2312988" y="5881688"/>
          <p14:tracePt t="52556" x="2292350" y="5870575"/>
          <p14:tracePt t="52564" x="2292350" y="5859463"/>
          <p14:tracePt t="52572" x="2260600" y="5818188"/>
          <p14:tracePt t="52580" x="2260600" y="5807075"/>
          <p14:tracePt t="52588" x="2185988" y="5721350"/>
          <p14:tracePt t="52596" x="2154238" y="5657850"/>
          <p14:tracePt t="52604" x="2132013" y="5616575"/>
          <p14:tracePt t="52612" x="2111375" y="5584825"/>
          <p14:tracePt t="52622" x="2100263" y="5541963"/>
          <p14:tracePt t="52636" x="2068513" y="5478463"/>
          <p14:tracePt t="52644" x="2027238" y="5392738"/>
          <p14:tracePt t="52654" x="1995488" y="5329238"/>
          <p14:tracePt t="52661" x="1931988" y="5211763"/>
          <p14:tracePt t="52668" x="1889125" y="5106988"/>
          <p14:tracePt t="52693" x="1443038" y="4214813"/>
          <p14:tracePt t="52702" x="1336675" y="4013200"/>
          <p14:tracePt t="52719" x="1209675" y="3789363"/>
          <p14:tracePt t="52724" x="1060450" y="3429000"/>
          <p14:tracePt t="52735" x="944563" y="3184525"/>
          <p14:tracePt t="52740" x="806450" y="2887663"/>
          <p14:tracePt t="52749" x="657225" y="2579688"/>
          <p14:tracePt t="52756" x="530225" y="2228850"/>
          <p14:tracePt t="52764" x="434975" y="1985963"/>
          <p14:tracePt t="52772" x="265113" y="1411288"/>
          <p14:tracePt t="52780" x="222250" y="1284288"/>
          <p14:tracePt t="52788" x="190500" y="1157288"/>
          <p14:tracePt t="52796" x="180975" y="998538"/>
          <p14:tracePt t="52804" x="158750" y="881063"/>
          <p14:tracePt t="52813" x="138113" y="754063"/>
          <p14:tracePt t="52820" x="127000" y="668338"/>
          <p14:tracePt t="52829" x="106363" y="561975"/>
          <p14:tracePt t="52836" x="74613" y="466725"/>
          <p14:tracePt t="52844" x="52388" y="360363"/>
          <p14:tracePt t="52852" x="31750" y="244475"/>
          <p14:tracePt t="52860" x="20638" y="138113"/>
          <p14:tracePt t="52869" x="11113" y="635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C4AD-4CF2-4978-9302-070E0370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58E22-77D7-4EA3-9C33-BD3BFC623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8" y="1266690"/>
            <a:ext cx="9461684" cy="5125643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Darshan – Easy to use and initialize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Only need to set the LD_PRELOAD environment variable to the full path of the Darshan shared library before executing an application.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Ex: </a:t>
            </a:r>
            <a:r>
              <a:rPr lang="en-US" sz="1400" b="1" i="1" dirty="0" err="1">
                <a:latin typeface="+mn-lt"/>
                <a:cs typeface="Calibri" panose="020F0502020204030204" pitchFamily="34" charset="0"/>
              </a:rPr>
              <a:t>srun</a:t>
            </a:r>
            <a:r>
              <a:rPr lang="en-US" sz="1400" b="1" i="1" dirty="0">
                <a:latin typeface="+mn-lt"/>
                <a:cs typeface="Calibri" panose="020F0502020204030204" pitchFamily="34" charset="0"/>
              </a:rPr>
              <a:t> -n 4 --export=LD_PRELOAD=&lt;path-to-shared-library&gt; &lt;application&gt;</a:t>
            </a:r>
            <a:endParaRPr lang="en-US" sz="1400" b="1" i="1" dirty="0">
              <a:solidFill>
                <a:srgbClr val="FF0000"/>
              </a:solidFill>
              <a:latin typeface="+mn-lt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LDMS – Simply set the following list of environment variables to connect to an LDMS streams daemon and published I/O event data: </a:t>
            </a:r>
            <a:endParaRPr lang="en-US" sz="1800" dirty="0">
              <a:latin typeface="+mn-lt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*MODULE*_ENABLE_LDMS -&gt; Set to publish *MODULE* module data to LDMS daemon.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DARSHAN_LDMS_PORT -&gt; Port number that the LDMS daemon is listening 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DARSHAN_LDMS_HOSTNAME -&gt; Hostname that the LDMS daemon is running 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DARSHAN_LDMS_XPRT -&gt; Type of transport the LDMS daemon is listening 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DARSHAN_LDMS_STREAM -&gt; </a:t>
            </a:r>
            <a:r>
              <a:rPr lang="en-US" sz="1400" i="1" dirty="0">
                <a:latin typeface="+mn-lt"/>
                <a:cs typeface="Calibri" panose="020F0502020204030204" pitchFamily="34" charset="0"/>
              </a:rPr>
              <a:t>Name tag (identifier)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 of the stream.</a:t>
            </a:r>
          </a:p>
          <a:p>
            <a:pPr marL="0" indent="-91434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Darshan-LDMS Integration – Easy to build and install Darshan against LDMS library:</a:t>
            </a:r>
          </a:p>
          <a:p>
            <a:pPr marL="544059" lvl="1" indent="-342900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Only need to include </a:t>
            </a:r>
            <a:r>
              <a:rPr lang="en-US" sz="1400" b="1" i="1" dirty="0">
                <a:latin typeface="+mn-lt"/>
                <a:cs typeface="Calibri" panose="020F0502020204030204" pitchFamily="34" charset="0"/>
              </a:rPr>
              <a:t>--with-</a:t>
            </a:r>
            <a:r>
              <a:rPr lang="en-US" sz="1400" b="1" i="1" dirty="0" err="1">
                <a:latin typeface="+mn-lt"/>
                <a:cs typeface="Calibri" panose="020F0502020204030204" pitchFamily="34" charset="0"/>
              </a:rPr>
              <a:t>ldms</a:t>
            </a:r>
            <a:r>
              <a:rPr lang="en-US" sz="1400" b="1" i="1" dirty="0">
                <a:latin typeface="+mn-lt"/>
                <a:cs typeface="Calibri" panose="020F0502020204030204" pitchFamily="34" charset="0"/>
              </a:rPr>
              <a:t>=&lt;path-to-LDMS-install&gt;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to the configuration line. </a:t>
            </a:r>
          </a:p>
          <a:p>
            <a:pPr marL="201159" lvl="1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400" dirty="0">
              <a:latin typeface="+mn-lt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400"/>
              </a:spcBef>
            </a:pPr>
            <a:endParaRPr lang="en-US" sz="1400" dirty="0">
              <a:latin typeface="+mn-lt"/>
              <a:cs typeface="Calibri" panose="020F0502020204030204" pitchFamily="34" charset="0"/>
            </a:endParaRPr>
          </a:p>
          <a:p>
            <a:pPr marL="201159" lvl="1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4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E8A551B-FA87-4F87-8833-7C38C560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70A8B96-D259-4F4D-9272-CB1335FF0A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9432"/>
    </mc:Choice>
    <mc:Fallback xmlns="">
      <p:transition advTm="49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6E00BC-C832-4F25-A7C8-8044228D4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Defined Metrics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1AF9EC-2B3C-47DD-99D2-3C338551A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809" y="1236858"/>
            <a:ext cx="10962381" cy="520179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B511E96-1E4A-4A65-96FA-9C5FA40B6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26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130"/>
    </mc:Choice>
    <mc:Fallback xmlns="">
      <p:transition advTm="17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B2632-2665-4E19-B5C6-4B0B784B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A62D2-3820-4881-820F-842A548DC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7" y="999067"/>
            <a:ext cx="10421485" cy="549916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b="1" dirty="0">
                <a:latin typeface="+mn-lt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dirty="0">
                <a:latin typeface="+mn-lt"/>
              </a:rPr>
              <a:t>Darshan </a:t>
            </a:r>
            <a:r>
              <a:rPr lang="en-US" sz="1600" dirty="0">
                <a:latin typeface="+mn-lt"/>
              </a:rPr>
              <a:t>to collect timeseries I/O event data during application runtime.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dirty="0">
                <a:latin typeface="+mn-lt"/>
              </a:rPr>
              <a:t>Darshan-LDMS Connector </a:t>
            </a:r>
            <a:r>
              <a:rPr lang="en-US" sz="1600" dirty="0">
                <a:latin typeface="+mn-lt"/>
              </a:rPr>
              <a:t>to collect Darshan I/O data and publish to LDMS Streams interface.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</a:rPr>
              <a:t>Configuration and setup for Darshan and LDMS is quick and easy.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</a:rPr>
              <a:t>Various I/O event metrics are collected from Darshan’s I/O tracing.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b="1" dirty="0">
                <a:latin typeface="+mn-lt"/>
              </a:rPr>
              <a:t>Transport and Storage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dirty="0">
                <a:latin typeface="+mn-lt"/>
              </a:rPr>
              <a:t>LDMS</a:t>
            </a:r>
            <a:r>
              <a:rPr lang="en-US" sz="1600" dirty="0">
                <a:latin typeface="+mn-lt"/>
              </a:rPr>
              <a:t> to provide and transport live run time data feed about application I/O events.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dirty="0">
                <a:latin typeface="+mn-lt"/>
              </a:rPr>
              <a:t>DSOS</a:t>
            </a:r>
            <a:r>
              <a:rPr lang="en-US" sz="1600" dirty="0">
                <a:latin typeface="+mn-lt"/>
              </a:rPr>
              <a:t> to store and query large volumes of I/O data generated on a production HPC system. 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b="1" dirty="0">
                <a:latin typeface="+mn-lt"/>
              </a:rPr>
              <a:t>Analysis and Visualization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dirty="0">
                <a:latin typeface="+mn-lt"/>
              </a:rPr>
              <a:t>HPC Web Services </a:t>
            </a:r>
            <a:r>
              <a:rPr lang="en-US" sz="1600" dirty="0">
                <a:latin typeface="+mn-lt"/>
              </a:rPr>
              <a:t>to analyze and present run time I/O data.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</a:rPr>
              <a:t>Able to demonstrate further insights into the application I/O behavior, patterns, etc.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</a:rPr>
              <a:t>Provides the ability to identify correlations between I/O performance and system behavior.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1ED53-1EF5-402C-BE22-AF2D62EB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45CDFAE-82F6-4983-B64A-C2AC42D636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5665"/>
    </mc:Choice>
    <mc:Fallback xmlns="">
      <p:transition advTm="45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ACEAB-097C-4843-A7D3-795F821A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583A0-949D-4F51-915A-0053AD7CD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C628F3-03CA-4FFF-9740-122C572F273E}"/>
              </a:ext>
            </a:extLst>
          </p:cNvPr>
          <p:cNvGrpSpPr/>
          <p:nvPr/>
        </p:nvGrpSpPr>
        <p:grpSpPr>
          <a:xfrm>
            <a:off x="1182929" y="929997"/>
            <a:ext cx="9033830" cy="5568231"/>
            <a:chOff x="951695" y="223614"/>
            <a:chExt cx="9373747" cy="538747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54DB39-3F53-4DBE-825C-584D93E2024D}"/>
                </a:ext>
              </a:extLst>
            </p:cNvPr>
            <p:cNvSpPr/>
            <p:nvPr/>
          </p:nvSpPr>
          <p:spPr>
            <a:xfrm>
              <a:off x="5505450" y="681039"/>
              <a:ext cx="4819992" cy="49300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EA6315-57DB-4EA1-9005-6EC42796E213}"/>
                </a:ext>
              </a:extLst>
            </p:cNvPr>
            <p:cNvSpPr/>
            <p:nvPr/>
          </p:nvSpPr>
          <p:spPr>
            <a:xfrm>
              <a:off x="951695" y="681039"/>
              <a:ext cx="3902815" cy="33921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Cylinder 7">
              <a:extLst>
                <a:ext uri="{FF2B5EF4-FFF2-40B4-BE49-F238E27FC236}">
                  <a16:creationId xmlns:a16="http://schemas.microsoft.com/office/drawing/2014/main" id="{A1E14494-FD8D-4BA9-8CBB-664D53F583CB}"/>
                </a:ext>
              </a:extLst>
            </p:cNvPr>
            <p:cNvSpPr/>
            <p:nvPr/>
          </p:nvSpPr>
          <p:spPr>
            <a:xfrm>
              <a:off x="8180388" y="4318624"/>
              <a:ext cx="1535737" cy="1048886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DSOS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5FCC23-185D-45F2-8C18-EC64D28B345C}"/>
                </a:ext>
              </a:extLst>
            </p:cNvPr>
            <p:cNvSpPr/>
            <p:nvPr/>
          </p:nvSpPr>
          <p:spPr>
            <a:xfrm>
              <a:off x="2058102" y="2636405"/>
              <a:ext cx="1635014" cy="4848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68E987F-E66C-493C-9EA6-D9BAA0060224}"/>
                </a:ext>
              </a:extLst>
            </p:cNvPr>
            <p:cNvGrpSpPr/>
            <p:nvPr/>
          </p:nvGrpSpPr>
          <p:grpSpPr>
            <a:xfrm>
              <a:off x="2058102" y="1041777"/>
              <a:ext cx="1635014" cy="1596920"/>
              <a:chOff x="2430828" y="1761874"/>
              <a:chExt cx="1635014" cy="159692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F6C72E1-60C5-4FB7-95DE-F3E2279DD693}"/>
                  </a:ext>
                </a:extLst>
              </p:cNvPr>
              <p:cNvSpPr/>
              <p:nvPr/>
            </p:nvSpPr>
            <p:spPr>
              <a:xfrm>
                <a:off x="2430828" y="1761874"/>
                <a:ext cx="1635014" cy="484891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Application</a:t>
                </a:r>
                <a:r>
                  <a:rPr lang="en-US" sz="140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1CCFEE88-1A0B-4013-8EDE-D83C8B396EE9}"/>
                  </a:ext>
                </a:extLst>
              </p:cNvPr>
              <p:cNvSpPr/>
              <p:nvPr/>
            </p:nvSpPr>
            <p:spPr>
              <a:xfrm>
                <a:off x="2430828" y="2705411"/>
                <a:ext cx="1635014" cy="65338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Darshan LDMS Connector</a:t>
                </a:r>
              </a:p>
            </p:txBody>
          </p:sp>
        </p:grp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47939B9A-1C64-4146-81DF-B920D0CBFB60}"/>
                </a:ext>
              </a:extLst>
            </p:cNvPr>
            <p:cNvSpPr/>
            <p:nvPr/>
          </p:nvSpPr>
          <p:spPr>
            <a:xfrm rot="5400000">
              <a:off x="5845477" y="3329964"/>
              <a:ext cx="1048885" cy="1083794"/>
            </a:xfrm>
            <a:prstGeom prst="rightArrow">
              <a:avLst>
                <a:gd name="adj1" fmla="val 32866"/>
                <a:gd name="adj2" fmla="val 4291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C1DC37-B2BD-4E26-921C-10FF1374067D}"/>
                </a:ext>
              </a:extLst>
            </p:cNvPr>
            <p:cNvSpPr/>
            <p:nvPr/>
          </p:nvSpPr>
          <p:spPr>
            <a:xfrm>
              <a:off x="5730384" y="4403666"/>
              <a:ext cx="1535737" cy="86917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80F85A6-DB6A-41C2-ABA1-C13A4D7BF6D2}"/>
                </a:ext>
              </a:extLst>
            </p:cNvPr>
            <p:cNvSpPr/>
            <p:nvPr/>
          </p:nvSpPr>
          <p:spPr>
            <a:xfrm>
              <a:off x="6882633" y="2917648"/>
              <a:ext cx="2065624" cy="964787"/>
            </a:xfrm>
            <a:prstGeom prst="rect">
              <a:avLst/>
            </a:prstGeom>
            <a:solidFill>
              <a:srgbClr val="E7D5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Web Services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A06A241-162D-4E41-A7A6-827A33089553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54" y="917941"/>
              <a:ext cx="3383096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EF5345-E4B6-4B07-9A8A-C3FB34DC8445}"/>
                </a:ext>
              </a:extLst>
            </p:cNvPr>
            <p:cNvSpPr txBox="1"/>
            <p:nvPr/>
          </p:nvSpPr>
          <p:spPr>
            <a:xfrm>
              <a:off x="1146066" y="629582"/>
              <a:ext cx="665128" cy="327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/>
                <a:t>Time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35CF3F7-0134-4130-A4D5-BCC51F494176}"/>
                </a:ext>
              </a:extLst>
            </p:cNvPr>
            <p:cNvCxnSpPr>
              <a:cxnSpLocks/>
              <a:stCxn id="12" idx="3"/>
              <a:endCxn id="8" idx="2"/>
            </p:cNvCxnSpPr>
            <p:nvPr/>
          </p:nvCxnSpPr>
          <p:spPr>
            <a:xfrm>
              <a:off x="7266121" y="4838252"/>
              <a:ext cx="914267" cy="481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B9AE6C-789F-40B7-B4F4-4BBEE839A33F}"/>
                </a:ext>
              </a:extLst>
            </p:cNvPr>
            <p:cNvSpPr txBox="1"/>
            <p:nvPr/>
          </p:nvSpPr>
          <p:spPr>
            <a:xfrm>
              <a:off x="2048572" y="223614"/>
              <a:ext cx="1841185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5CC9EF-4597-42D1-BA7E-A15B0D264037}"/>
                </a:ext>
              </a:extLst>
            </p:cNvPr>
            <p:cNvSpPr txBox="1"/>
            <p:nvPr/>
          </p:nvSpPr>
          <p:spPr>
            <a:xfrm>
              <a:off x="6498253" y="227658"/>
              <a:ext cx="2834384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Storage/Analysis System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EE2ED8F-226F-47EC-8890-2ED9DF90038D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7915445" y="2631716"/>
              <a:ext cx="0" cy="28593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E850E2-A899-4805-A51D-C8F320530710}"/>
                </a:ext>
              </a:extLst>
            </p:cNvPr>
            <p:cNvSpPr/>
            <p:nvPr/>
          </p:nvSpPr>
          <p:spPr>
            <a:xfrm>
              <a:off x="2058102" y="1500425"/>
              <a:ext cx="1635014" cy="484890"/>
            </a:xfrm>
            <a:prstGeom prst="rect">
              <a:avLst/>
            </a:prstGeom>
            <a:solidFill>
              <a:srgbClr val="FBFE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Darshan 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9C40117-2C78-49D4-B81D-C7A218AB3B92}"/>
                </a:ext>
              </a:extLst>
            </p:cNvPr>
            <p:cNvSpPr/>
            <p:nvPr/>
          </p:nvSpPr>
          <p:spPr>
            <a:xfrm>
              <a:off x="1202503" y="3333025"/>
              <a:ext cx="5343551" cy="3693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LDMS Transport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E7FB52-0C6E-4F26-972F-E16E11BD5FFB}"/>
                </a:ext>
              </a:extLst>
            </p:cNvPr>
            <p:cNvSpPr/>
            <p:nvPr/>
          </p:nvSpPr>
          <p:spPr>
            <a:xfrm>
              <a:off x="6231692" y="3490217"/>
              <a:ext cx="314361" cy="467436"/>
            </a:xfrm>
            <a:prstGeom prst="rect">
              <a:avLst/>
            </a:prstGeom>
            <a:solidFill>
              <a:srgbClr val="86E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858789-6600-47C6-AA91-3A92D2010284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2871137" y="3121295"/>
              <a:ext cx="4472" cy="35920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8F308BFE-A061-466F-BCEE-B95461002B21}"/>
                </a:ext>
              </a:extLst>
            </p:cNvPr>
            <p:cNvCxnSpPr>
              <a:cxnSpLocks/>
              <a:stCxn id="8" idx="1"/>
              <a:endCxn id="13" idx="2"/>
            </p:cNvCxnSpPr>
            <p:nvPr/>
          </p:nvCxnSpPr>
          <p:spPr>
            <a:xfrm rot="16200000" flipV="1">
              <a:off x="8213757" y="3584123"/>
              <a:ext cx="436190" cy="1032811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E01D573-21F1-4C80-8038-9B5F81F4B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2660" y="827147"/>
              <a:ext cx="4325570" cy="1804569"/>
            </a:xfrm>
            <a:prstGeom prst="rect">
              <a:avLst/>
            </a:prstGeom>
          </p:spPr>
        </p:pic>
      </p:grp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34F77B55-4631-42B5-A75F-2E70B21B2A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4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57"/>
    </mc:Choice>
    <mc:Fallback xmlns="">
      <p:transition advTm="35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157" x="1060450" y="106363"/>
          <p14:tracePt t="7164" x="1125538" y="158750"/>
          <p14:tracePt t="7172" x="1293813" y="319088"/>
          <p14:tracePt t="7181" x="1358900" y="371475"/>
          <p14:tracePt t="7188" x="1411288" y="414338"/>
          <p14:tracePt t="7197" x="1463675" y="446088"/>
          <p14:tracePt t="7204" x="1506538" y="477838"/>
          <p14:tracePt t="7213" x="1560513" y="488950"/>
          <p14:tracePt t="7220" x="1592263" y="520700"/>
          <p14:tracePt t="7229" x="1633538" y="541338"/>
          <p14:tracePt t="7236" x="1676400" y="561975"/>
          <p14:tracePt t="7245" x="1730375" y="593725"/>
          <p14:tracePt t="7252" x="1782763" y="627063"/>
          <p14:tracePt t="7263" x="1846263" y="668338"/>
          <p14:tracePt t="7268" x="1909763" y="711200"/>
          <p14:tracePt t="7280" x="1984375" y="754063"/>
          <p14:tracePt t="7284" x="2058988" y="806450"/>
          <p14:tracePt t="7293" x="2132013" y="881063"/>
          <p14:tracePt t="7300" x="2217738" y="933450"/>
          <p14:tracePt t="7308" x="2281238" y="987425"/>
          <p14:tracePt t="7317" x="2344738" y="1030288"/>
          <p14:tracePt t="7324" x="2430463" y="1103313"/>
          <p14:tracePt t="7332" x="2482850" y="1146175"/>
          <p14:tracePt t="7341" x="2546350" y="1220788"/>
          <p14:tracePt t="7348" x="2620963" y="1295400"/>
          <p14:tracePt t="7365" x="2705100" y="1347788"/>
          <p14:tracePt t="7382" x="2865438" y="1485900"/>
          <p14:tracePt t="7388" x="2949575" y="1571625"/>
          <p14:tracePt t="7396" x="2949575" y="1581150"/>
          <p14:tracePt t="7404" x="2981325" y="1603375"/>
          <p14:tracePt t="7413" x="3003550" y="1612900"/>
          <p14:tracePt t="7420" x="3013075" y="1635125"/>
          <p14:tracePt t="7430" x="3035300" y="1646238"/>
          <p14:tracePt t="7436" x="3035300" y="1655763"/>
          <p14:tracePt t="7445" x="3067050" y="1687513"/>
          <p14:tracePt t="7452" x="3087688" y="1709738"/>
          <p14:tracePt t="7468" x="3173413" y="1773238"/>
          <p14:tracePt t="7478" x="3214688" y="1804988"/>
          <p14:tracePt t="7484" x="3236913" y="1836738"/>
          <p14:tracePt t="7493" x="3278188" y="1857375"/>
          <p14:tracePt t="7500" x="3300413" y="1879600"/>
          <p14:tracePt t="7508" x="3321050" y="1879600"/>
          <p14:tracePt t="7516" x="3341688" y="1911350"/>
          <p14:tracePt t="7524" x="3375025" y="1920875"/>
          <p14:tracePt t="7532" x="3395663" y="1931988"/>
          <p14:tracePt t="7540" x="3448050" y="1943100"/>
          <p14:tracePt t="7548" x="3470275" y="1952625"/>
          <p14:tracePt t="7564" x="3576638" y="1985963"/>
          <p14:tracePt t="7580" x="3660775" y="1985963"/>
          <p14:tracePt t="7596" x="3692525" y="1985963"/>
          <p14:tracePt t="7620" x="3713163" y="1985963"/>
          <p14:tracePt t="7700" x="3692525" y="1985963"/>
          <p14:tracePt t="7708" x="3660775" y="2006600"/>
          <p14:tracePt t="7716" x="3629025" y="2017713"/>
          <p14:tracePt t="7724" x="3565525" y="2070100"/>
          <p14:tracePt t="7740" x="3533775" y="2101850"/>
          <p14:tracePt t="7749" x="3459163" y="2187575"/>
          <p14:tracePt t="7756" x="3406775" y="2260600"/>
          <p14:tracePt t="7764" x="3363913" y="2282825"/>
          <p14:tracePt t="7772" x="3341688" y="2303463"/>
          <p14:tracePt t="7780" x="3309938" y="2335213"/>
          <p14:tracePt t="7788" x="3268663" y="2357438"/>
          <p14:tracePt t="7797" x="3236913" y="2357438"/>
          <p14:tracePt t="7806" x="3182938" y="2378075"/>
          <p14:tracePt t="7812" x="3173413" y="2378075"/>
          <p14:tracePt t="7829" x="3108325" y="2409825"/>
          <p14:tracePt t="7836" x="3098800" y="2409825"/>
          <p14:tracePt t="7844" x="3087688" y="2420938"/>
          <p14:tracePt t="7851" x="3067050" y="2420938"/>
          <p14:tracePt t="7862" x="3055938" y="2420938"/>
          <p14:tracePt t="7868" x="3044825" y="2420938"/>
          <p14:tracePt t="7877" x="3003550" y="2420938"/>
          <p14:tracePt t="7884" x="2992438" y="2420938"/>
          <p14:tracePt t="7892" x="2949575" y="2430463"/>
          <p14:tracePt t="7900" x="2917825" y="2430463"/>
          <p14:tracePt t="7908" x="2865438" y="2430463"/>
          <p14:tracePt t="7916" x="2833688" y="2430463"/>
          <p14:tracePt t="7924" x="2811463" y="2430463"/>
          <p14:tracePt t="7932" x="2779713" y="2441575"/>
          <p14:tracePt t="7955" x="2736850" y="2441575"/>
          <p14:tracePt t="7963" x="2727325" y="2441575"/>
          <p14:tracePt t="7971" x="2716213" y="2441575"/>
          <p14:tracePt t="7979" x="2705100" y="2441575"/>
          <p14:tracePt t="7988" x="2695575" y="2441575"/>
          <p14:tracePt t="7996" x="2684463" y="2441575"/>
          <p14:tracePt t="8029" x="2652713" y="2462213"/>
          <p14:tracePt t="8052" x="2641600" y="2473325"/>
          <p14:tracePt t="8060" x="2632075" y="2484438"/>
          <p14:tracePt t="8084" x="2620963" y="2484438"/>
          <p14:tracePt t="8092" x="2609850" y="2495550"/>
          <p14:tracePt t="8108" x="2600325" y="2505075"/>
          <p14:tracePt t="8132" x="2600325" y="2527300"/>
          <p14:tracePt t="8140" x="2578100" y="2559050"/>
          <p14:tracePt t="8164" x="2578100" y="2568575"/>
          <p14:tracePt t="8188" x="2578100" y="2579688"/>
          <p14:tracePt t="8205" x="2568575" y="2590800"/>
          <p14:tracePt t="8213" x="2568575" y="2632075"/>
          <p14:tracePt t="8220" x="2568575" y="2665413"/>
          <p14:tracePt t="8229" x="2568575" y="2686050"/>
          <p14:tracePt t="8237" x="2568575" y="2706688"/>
          <p14:tracePt t="8247" x="2568575" y="2749550"/>
          <p14:tracePt t="8254" x="2568575" y="2760663"/>
          <p14:tracePt t="8269" x="2568575" y="2770188"/>
          <p14:tracePt t="8277" x="2578100" y="2824163"/>
          <p14:tracePt t="8284" x="2578100" y="2835275"/>
          <p14:tracePt t="8293" x="2600325" y="2844800"/>
          <p14:tracePt t="8300" x="2609850" y="2867025"/>
          <p14:tracePt t="8308" x="2620963" y="2876550"/>
          <p14:tracePt t="8318" x="2641600" y="2908300"/>
          <p14:tracePt t="8332" x="2663825" y="2919413"/>
          <p14:tracePt t="8340" x="2663825" y="2930525"/>
          <p14:tracePt t="8348" x="2673350" y="2940050"/>
          <p14:tracePt t="8356" x="2684463" y="2940050"/>
          <p14:tracePt t="8369" x="2684463" y="2951163"/>
          <p14:tracePt t="8374" x="2716213" y="2971800"/>
          <p14:tracePt t="8389" x="2727325" y="2982913"/>
          <p14:tracePt t="8397" x="2727325" y="2994025"/>
          <p14:tracePt t="8404" x="2747963" y="3005138"/>
          <p14:tracePt t="8420" x="2770188" y="3025775"/>
          <p14:tracePt t="8430" x="2779713" y="3025775"/>
          <p14:tracePt t="8437" x="2779713" y="3036888"/>
          <p14:tracePt t="8455" x="2790825" y="3036888"/>
          <p14:tracePt t="8460" x="2811463" y="3057525"/>
          <p14:tracePt t="8468" x="2833688" y="3078163"/>
          <p14:tracePt t="8477" x="2843213" y="3078163"/>
          <p14:tracePt t="8484" x="2874963" y="3109913"/>
          <p14:tracePt t="8492" x="2897188" y="3121025"/>
          <p14:tracePt t="8500" x="2906713" y="3121025"/>
          <p14:tracePt t="8508" x="2906713" y="3132138"/>
          <p14:tracePt t="8516" x="2917825" y="3132138"/>
          <p14:tracePt t="8524" x="2928938" y="3141663"/>
          <p14:tracePt t="8532" x="2938463" y="3141663"/>
          <p14:tracePt t="8540" x="2960688" y="3152775"/>
          <p14:tracePt t="8548" x="2971800" y="3152775"/>
          <p14:tracePt t="8556" x="3013075" y="3175000"/>
          <p14:tracePt t="8564" x="3035300" y="3195638"/>
          <p14:tracePt t="8573" x="3055938" y="3206750"/>
          <p14:tracePt t="8588" x="3076575" y="3216275"/>
          <p14:tracePt t="8597" x="3087688" y="3216275"/>
          <p14:tracePt t="8613" x="3098800" y="3216275"/>
          <p14:tracePt t="8636" x="3108325" y="3216275"/>
          <p14:tracePt t="8647" x="3119438" y="3216275"/>
          <p14:tracePt t="8652" x="3162300" y="3216275"/>
          <p14:tracePt t="8668" x="3182938" y="3216275"/>
          <p14:tracePt t="8684" x="3246438" y="3216275"/>
          <p14:tracePt t="8692" x="3332163" y="3216275"/>
          <p14:tracePt t="8699" x="3341688" y="3216275"/>
          <p14:tracePt t="8707" x="3375025" y="3216275"/>
          <p14:tracePt t="8715" x="3384550" y="3195638"/>
          <p14:tracePt t="8723" x="3406775" y="3175000"/>
          <p14:tracePt t="8731" x="3438525" y="3152775"/>
          <p14:tracePt t="8739" x="3479800" y="3109913"/>
          <p14:tracePt t="8747" x="3502025" y="3100388"/>
          <p14:tracePt t="8755" x="3543300" y="3068638"/>
          <p14:tracePt t="8763" x="3608388" y="3014663"/>
          <p14:tracePt t="8771" x="3649663" y="2982913"/>
          <p14:tracePt t="8779" x="3681413" y="2951163"/>
          <p14:tracePt t="8787" x="3713163" y="2930525"/>
          <p14:tracePt t="8796" x="3724275" y="2919413"/>
          <p14:tracePt t="8806" x="3735388" y="2908300"/>
          <p14:tracePt t="8812" x="3744913" y="2908300"/>
          <p14:tracePt t="8830" x="3756025" y="2876550"/>
          <p14:tracePt t="8844" x="3767138" y="2867025"/>
          <p14:tracePt t="8867" x="3778250" y="2855913"/>
          <p14:tracePt t="8875" x="3787775" y="2835275"/>
          <p14:tracePt t="8891" x="3787775" y="2813050"/>
          <p14:tracePt t="8899" x="3798888" y="2801938"/>
          <p14:tracePt t="8915" x="3798888" y="2792413"/>
          <p14:tracePt t="8923" x="3810000" y="2781300"/>
          <p14:tracePt t="8939" x="3810000" y="2770188"/>
          <p14:tracePt t="8948" x="3830638" y="2749550"/>
          <p14:tracePt t="8956" x="3830638" y="2738438"/>
          <p14:tracePt t="8972" x="3830638" y="2728913"/>
          <p14:tracePt t="8979" x="3830638" y="2717800"/>
          <p14:tracePt t="8988" x="3830638" y="2697163"/>
          <p14:tracePt t="9003" x="3830638" y="2674938"/>
          <p14:tracePt t="9010" x="3819525" y="2665413"/>
          <p14:tracePt t="9019" x="3810000" y="2654300"/>
          <p14:tracePt t="9028" x="3787775" y="2622550"/>
          <p14:tracePt t="9035" x="3778250" y="2611438"/>
          <p14:tracePt t="9051" x="3778250" y="2600325"/>
          <p14:tracePt t="9059" x="3767138" y="2579688"/>
          <p14:tracePt t="9067" x="3735388" y="2559050"/>
          <p14:tracePt t="9075" x="3724275" y="2547938"/>
          <p14:tracePt t="9083" x="3681413" y="2527300"/>
          <p14:tracePt t="9091" x="3649663" y="2505075"/>
          <p14:tracePt t="9112" x="3586163" y="2462213"/>
          <p14:tracePt t="9115" x="3511550" y="2441575"/>
          <p14:tracePt t="9123" x="3416300" y="2398713"/>
          <p14:tracePt t="9131" x="3395663" y="2389188"/>
          <p14:tracePt t="9139" x="3363913" y="2378075"/>
          <p14:tracePt t="9147" x="3332163" y="2366963"/>
          <p14:tracePt t="9155" x="3300413" y="2366963"/>
          <p14:tracePt t="9163" x="3268663" y="2366963"/>
          <p14:tracePt t="9172" x="3246438" y="2357438"/>
          <p14:tracePt t="9179" x="3225800" y="2346325"/>
          <p14:tracePt t="9187" x="3205163" y="2346325"/>
          <p14:tracePt t="9196" x="3182938" y="2325688"/>
          <p14:tracePt t="9204" x="3162300" y="2314575"/>
          <p14:tracePt t="9212" x="3140075" y="2314575"/>
          <p14:tracePt t="9219" x="3130550" y="2314575"/>
          <p14:tracePt t="9229" x="3119438" y="2314575"/>
          <p14:tracePt t="9236" x="3108325" y="2314575"/>
          <p14:tracePt t="9246" x="3098800" y="2314575"/>
          <p14:tracePt t="9260" x="3076575" y="2314575"/>
          <p14:tracePt t="9268" x="3055938" y="2314575"/>
          <p14:tracePt t="9276" x="3035300" y="2314575"/>
          <p14:tracePt t="9284" x="2971800" y="2314575"/>
          <p14:tracePt t="9292" x="2928938" y="2314575"/>
          <p14:tracePt t="9308" x="2886075" y="2314575"/>
          <p14:tracePt t="9316" x="2865438" y="2325688"/>
          <p14:tracePt t="9324" x="2843213" y="2325688"/>
          <p14:tracePt t="9332" x="2822575" y="2335213"/>
          <p14:tracePt t="9340" x="2811463" y="2346325"/>
          <p14:tracePt t="9348" x="2801938" y="2357438"/>
          <p14:tracePt t="9356" x="2790825" y="2357438"/>
          <p14:tracePt t="9372" x="2770188" y="2366963"/>
          <p14:tracePt t="9381" x="2747963" y="2389188"/>
          <p14:tracePt t="9388" x="2736850" y="2389188"/>
          <p14:tracePt t="9398" x="2727325" y="2389188"/>
          <p14:tracePt t="9404" x="2705100" y="2398713"/>
          <p14:tracePt t="9413" x="2684463" y="2409825"/>
          <p14:tracePt t="9431" x="2673350" y="2420938"/>
          <p14:tracePt t="9468" x="2641600" y="2430463"/>
          <p14:tracePt t="9476" x="2641600" y="2452688"/>
          <p14:tracePt t="9484" x="2632075" y="2452688"/>
          <p14:tracePt t="9501" x="2620963" y="2462213"/>
          <p14:tracePt t="9508" x="2600325" y="2473325"/>
          <p14:tracePt t="9516" x="2578100" y="2495550"/>
          <p14:tracePt t="9620" x="2578100" y="2516188"/>
          <p14:tracePt t="9636" x="2578100" y="2536825"/>
          <p14:tracePt t="9652" x="2578100" y="2547938"/>
          <p14:tracePt t="9700" x="2578100" y="2559050"/>
          <p14:tracePt t="9717" x="2578100" y="2579688"/>
          <p14:tracePt t="9732" x="2600325" y="2590800"/>
          <p14:tracePt t="9796" x="2600325" y="2600325"/>
          <p14:tracePt t="9820" x="2609850" y="2611438"/>
          <p14:tracePt t="9831" x="2609850" y="2622550"/>
          <p14:tracePt t="9838" x="2620963" y="2632075"/>
          <p14:tracePt t="9852" x="2632075" y="2643188"/>
          <p14:tracePt t="9900" x="2663825" y="2654300"/>
          <p14:tracePt t="9908" x="2684463" y="2665413"/>
          <p14:tracePt t="9932" x="2716213" y="2665413"/>
          <p14:tracePt t="9940" x="2736850" y="2665413"/>
          <p14:tracePt t="9948" x="2759075" y="2674938"/>
          <p14:tracePt t="9957" x="2779713" y="2674938"/>
          <p14:tracePt t="9964" x="2790825" y="2674938"/>
          <p14:tracePt t="10022" x="2811463" y="2674938"/>
          <p14:tracePt t="10028" x="2843213" y="2686050"/>
          <p14:tracePt t="10036" x="2854325" y="2686050"/>
          <p14:tracePt t="10044" x="2886075" y="2686050"/>
          <p14:tracePt t="10052" x="2906713" y="2686050"/>
          <p14:tracePt t="10060" x="2917825" y="2686050"/>
          <p14:tracePt t="10076" x="2928938" y="2686050"/>
          <p14:tracePt t="10092" x="2949575" y="2697163"/>
          <p14:tracePt t="10100" x="2960688" y="2697163"/>
          <p14:tracePt t="10109" x="2971800" y="2697163"/>
          <p14:tracePt t="10116" x="2992438" y="2697163"/>
          <p14:tracePt t="10124" x="3024188" y="2697163"/>
          <p14:tracePt t="10132" x="3044825" y="2697163"/>
          <p14:tracePt t="10141" x="3076575" y="2686050"/>
          <p14:tracePt t="10149" x="3098800" y="2686050"/>
          <p14:tracePt t="10158" x="3108325" y="2686050"/>
          <p14:tracePt t="10165" x="3140075" y="2686050"/>
          <p14:tracePt t="10172" x="3151188" y="2674938"/>
          <p14:tracePt t="10196" x="3162300" y="2674938"/>
          <p14:tracePt t="10220" x="3173413" y="2674938"/>
          <p14:tracePt t="10229" x="3194050" y="2674938"/>
          <p14:tracePt t="10236" x="3205163" y="2674938"/>
          <p14:tracePt t="10245" x="3225800" y="2674938"/>
          <p14:tracePt t="10252" x="3268663" y="2674938"/>
          <p14:tracePt t="10261" x="3300413" y="2674938"/>
          <p14:tracePt t="10268" x="3321050" y="2674938"/>
          <p14:tracePt t="10284" x="3363913" y="2674938"/>
          <p14:tracePt t="10300" x="3406775" y="2665413"/>
          <p14:tracePt t="10316" x="3416300" y="2665413"/>
          <p14:tracePt t="10324" x="3427413" y="2665413"/>
          <p14:tracePt t="10332" x="3438525" y="2654300"/>
          <p14:tracePt t="10348" x="3459163" y="2643188"/>
          <p14:tracePt t="10430" x="3459163" y="2632075"/>
          <p14:tracePt t="10436" x="3470275" y="2632075"/>
          <p14:tracePt t="10493" x="3470275" y="2622550"/>
          <p14:tracePt t="10500" x="3470275" y="2611438"/>
          <p14:tracePt t="10524" x="3470275" y="2600325"/>
          <p14:tracePt t="10548" x="3459163" y="2579688"/>
          <p14:tracePt t="10564" x="3448050" y="2568575"/>
          <p14:tracePt t="10572" x="3438525" y="2559050"/>
          <p14:tracePt t="10580" x="3406775" y="2547938"/>
          <p14:tracePt t="10588" x="3384550" y="2527300"/>
          <p14:tracePt t="10599" x="3375025" y="2516188"/>
          <p14:tracePt t="10604" x="3341688" y="2505075"/>
          <p14:tracePt t="10616" x="3332163" y="2505075"/>
          <p14:tracePt t="10633" x="3321050" y="2495550"/>
          <p14:tracePt t="10636" x="3309938" y="2484438"/>
          <p14:tracePt t="10646" x="3300413" y="2484438"/>
          <p14:tracePt t="10652" x="3278188" y="2484438"/>
          <p14:tracePt t="10660" x="3268663" y="2473325"/>
          <p14:tracePt t="10668" x="3257550" y="2473325"/>
          <p14:tracePt t="10676" x="3236913" y="2473325"/>
          <p14:tracePt t="10685" x="3205163" y="2441575"/>
          <p14:tracePt t="10692" x="3151188" y="2441575"/>
          <p14:tracePt t="10700" x="3130550" y="2441575"/>
          <p14:tracePt t="10708" x="3108325" y="2441575"/>
          <p14:tracePt t="10716" x="3098800" y="2441575"/>
          <p14:tracePt t="10741" x="3087688" y="2441575"/>
          <p14:tracePt t="10749" x="3076575" y="2441575"/>
          <p14:tracePt t="10756" x="3067050" y="2441575"/>
          <p14:tracePt t="10764" x="3055938" y="2441575"/>
          <p14:tracePt t="10772" x="3024188" y="2430463"/>
          <p14:tracePt t="10782" x="3013075" y="2430463"/>
          <p14:tracePt t="10788" x="2981325" y="2430463"/>
          <p14:tracePt t="10799" x="2949575" y="2430463"/>
          <p14:tracePt t="10806" x="2917825" y="2430463"/>
          <p14:tracePt t="10815" x="2897188" y="2430463"/>
          <p14:tracePt t="10820" x="2822575" y="2430463"/>
          <p14:tracePt t="10828" x="2811463" y="2430463"/>
          <p14:tracePt t="10836" x="2779713" y="2430463"/>
          <p14:tracePt t="10845" x="2747963" y="2430463"/>
          <p14:tracePt t="10852" x="2727325" y="2430463"/>
          <p14:tracePt t="10860" x="2695575" y="2420938"/>
          <p14:tracePt t="10876" x="2673350" y="2420938"/>
          <p14:tracePt t="10884" x="2641600" y="2409825"/>
          <p14:tracePt t="10900" x="2620963" y="2409825"/>
          <p14:tracePt t="10908" x="2600325" y="2409825"/>
          <p14:tracePt t="10932" x="2589213" y="2409825"/>
          <p14:tracePt t="10940" x="2578100" y="2409825"/>
          <p14:tracePt t="10964" x="2557463" y="2409825"/>
          <p14:tracePt t="10972" x="2546350" y="2409825"/>
          <p14:tracePt t="10988" x="2535238" y="2420938"/>
          <p14:tracePt t="11060" x="2525713" y="2430463"/>
          <p14:tracePt t="11076" x="2514600" y="2441575"/>
          <p14:tracePt t="11092" x="2503488" y="2452688"/>
          <p14:tracePt t="11109" x="2503488" y="2462213"/>
          <p14:tracePt t="11124" x="2503488" y="2484438"/>
          <p14:tracePt t="11133" x="2503488" y="2495550"/>
          <p14:tracePt t="11140" x="2514600" y="2505075"/>
          <p14:tracePt t="11156" x="2525713" y="2516188"/>
          <p14:tracePt t="11172" x="2525713" y="2527300"/>
          <p14:tracePt t="11188" x="2525713" y="2536825"/>
          <p14:tracePt t="11229" x="2525713" y="2559050"/>
          <p14:tracePt t="11244" x="2525713" y="2568575"/>
          <p14:tracePt t="11260" x="2535238" y="2568575"/>
          <p14:tracePt t="11276" x="2535238" y="2579688"/>
          <p14:tracePt t="11284" x="2546350" y="2579688"/>
          <p14:tracePt t="11300" x="2557463" y="2579688"/>
          <p14:tracePt t="11308" x="2578100" y="2590800"/>
          <p14:tracePt t="11324" x="2600325" y="2590800"/>
          <p14:tracePt t="11332" x="2620963" y="2590800"/>
          <p14:tracePt t="11340" x="2632075" y="2590800"/>
          <p14:tracePt t="11349" x="2641600" y="2600325"/>
          <p14:tracePt t="11356" x="2652713" y="2600325"/>
          <p14:tracePt t="12844" x="2641600" y="2600325"/>
          <p14:tracePt t="12852" x="2620963" y="2600325"/>
          <p14:tracePt t="12860" x="2600325" y="2600325"/>
          <p14:tracePt t="12876" x="2589213" y="2600325"/>
          <p14:tracePt t="12884" x="2578100" y="2600325"/>
          <p14:tracePt t="12892" x="2568575" y="2600325"/>
          <p14:tracePt t="12905" x="2546350" y="2600325"/>
          <p14:tracePt t="12917" x="2525713" y="2600325"/>
          <p14:tracePt t="12933" x="2514600" y="2600325"/>
          <p14:tracePt t="12940" x="2493963" y="2600325"/>
          <p14:tracePt t="12950" x="2482850" y="2600325"/>
          <p14:tracePt t="12967" x="2462213" y="2600325"/>
          <p14:tracePt t="12972" x="2451100" y="2600325"/>
          <p14:tracePt t="12981" x="2439988" y="2600325"/>
          <p14:tracePt t="12996" x="2430463" y="2600325"/>
          <p14:tracePt t="13019" x="2419350" y="2600325"/>
          <p14:tracePt t="13060" x="2408238" y="2600325"/>
          <p14:tracePt t="13076" x="2398713" y="2611438"/>
          <p14:tracePt t="13108" x="2376488" y="2622550"/>
          <p14:tracePt t="13148" x="2366963" y="2622550"/>
          <p14:tracePt t="13156" x="2355850" y="2632075"/>
          <p14:tracePt t="13172" x="2344738" y="2632075"/>
          <p14:tracePt t="13188" x="2324100" y="2654300"/>
          <p14:tracePt t="13252" x="2324100" y="2674938"/>
          <p14:tracePt t="13276" x="2312988" y="2686050"/>
          <p14:tracePt t="13284" x="2301875" y="2706688"/>
          <p14:tracePt t="13300" x="2270125" y="2738438"/>
          <p14:tracePt t="13308" x="2270125" y="2749550"/>
          <p14:tracePt t="13321" x="2249488" y="2770188"/>
          <p14:tracePt t="13341" x="2217738" y="2813050"/>
          <p14:tracePt t="13353" x="2217738" y="2835275"/>
          <p14:tracePt t="13356" x="2185988" y="2867025"/>
          <p14:tracePt t="13367" x="2185988" y="2887663"/>
          <p14:tracePt t="13372" x="2174875" y="2898775"/>
          <p14:tracePt t="13428" x="2174875" y="2908300"/>
          <p14:tracePt t="13436" x="2165350" y="2919413"/>
          <p14:tracePt t="13444" x="2154238" y="2930525"/>
          <p14:tracePt t="13460" x="2143125" y="2951163"/>
          <p14:tracePt t="13468" x="2143125" y="2962275"/>
          <p14:tracePt t="13501" x="2143125" y="2982913"/>
          <p14:tracePt t="13508" x="2132013" y="2982913"/>
          <p14:tracePt t="13524" x="2132013" y="2994025"/>
          <p14:tracePt t="13534" x="2132013" y="3005138"/>
          <p14:tracePt t="13540" x="2132013" y="3014663"/>
          <p14:tracePt t="13596" x="2132013" y="3025775"/>
          <p14:tracePt t="13676" x="2143125" y="3036888"/>
          <p14:tracePt t="13692" x="2154238" y="3046413"/>
          <p14:tracePt t="13700" x="2185988" y="3068638"/>
          <p14:tracePt t="13724" x="2197100" y="3078163"/>
          <p14:tracePt t="13732" x="2206625" y="3078163"/>
          <p14:tracePt t="13741" x="2217738" y="3089275"/>
          <p14:tracePt t="13756" x="2238375" y="3100388"/>
          <p14:tracePt t="13765" x="2238375" y="3109913"/>
          <p14:tracePt t="13774" x="2249488" y="3109913"/>
          <p14:tracePt t="13781" x="2270125" y="3132138"/>
          <p14:tracePt t="13796" x="2292350" y="3141663"/>
          <p14:tracePt t="13831" x="2312988" y="3152775"/>
          <p14:tracePt t="13845" x="2324100" y="3163888"/>
          <p14:tracePt t="13860" x="2344738" y="3175000"/>
          <p14:tracePt t="13868" x="2355850" y="3195638"/>
          <p14:tracePt t="13876" x="2366963" y="3195638"/>
          <p14:tracePt t="13884" x="2408238" y="3195638"/>
          <p14:tracePt t="13892" x="2419350" y="3195638"/>
          <p14:tracePt t="13901" x="2430463" y="3195638"/>
          <p14:tracePt t="13908" x="2439988" y="3206750"/>
          <p14:tracePt t="13917" x="2462213" y="3206750"/>
          <p14:tracePt t="13924" x="2482850" y="3216275"/>
          <p14:tracePt t="13935" x="2493963" y="3216275"/>
          <p14:tracePt t="13950" x="2503488" y="3216275"/>
          <p14:tracePt t="13965" x="2525713" y="3227388"/>
          <p14:tracePt t="13974" x="2546350" y="3238500"/>
          <p14:tracePt t="13980" x="2568575" y="3248025"/>
          <p14:tracePt t="13988" x="2600325" y="3259138"/>
          <p14:tracePt t="13996" x="2620963" y="3259138"/>
          <p14:tracePt t="14019" x="2736850" y="3279775"/>
          <p14:tracePt t="14028" x="2779713" y="3279775"/>
          <p14:tracePt t="14036" x="2811463" y="3290888"/>
          <p14:tracePt t="14044" x="2822575" y="3290888"/>
          <p14:tracePt t="14060" x="2854325" y="3290888"/>
          <p14:tracePt t="14078" x="2874963" y="3290888"/>
          <p14:tracePt t="14085" x="2928938" y="3290888"/>
          <p14:tracePt t="14092" x="2949575" y="3290888"/>
          <p14:tracePt t="14102" x="2971800" y="3290888"/>
          <p14:tracePt t="14108" x="3003550" y="3290888"/>
          <p14:tracePt t="14118" x="3035300" y="3290888"/>
          <p14:tracePt t="14124" x="3076575" y="3290888"/>
          <p14:tracePt t="14135" x="3108325" y="3290888"/>
          <p14:tracePt t="14140" x="3151188" y="3290888"/>
          <p14:tracePt t="14150" x="3182938" y="3290888"/>
          <p14:tracePt t="14165" x="3194050" y="3290888"/>
          <p14:tracePt t="14172" x="3205163" y="3290888"/>
          <p14:tracePt t="14180" x="3214688" y="3290888"/>
          <p14:tracePt t="14188" x="3225800" y="3290888"/>
          <p14:tracePt t="14196" x="3257550" y="3270250"/>
          <p14:tracePt t="14213" x="3332163" y="3238500"/>
          <p14:tracePt t="14220" x="3375025" y="3227388"/>
          <p14:tracePt t="14228" x="3406775" y="3227388"/>
          <p14:tracePt t="14236" x="3416300" y="3206750"/>
          <p14:tracePt t="14244" x="3427413" y="3195638"/>
          <p14:tracePt t="14252" x="3448050" y="3184525"/>
          <p14:tracePt t="14268" x="3459163" y="3175000"/>
          <p14:tracePt t="14276" x="3470275" y="3163888"/>
          <p14:tracePt t="14284" x="3479800" y="3163888"/>
          <p14:tracePt t="14292" x="3502025" y="3132138"/>
          <p14:tracePt t="14301" x="3511550" y="3121025"/>
          <p14:tracePt t="14308" x="3543300" y="3109913"/>
          <p14:tracePt t="14318" x="3565525" y="3089275"/>
          <p14:tracePt t="14324" x="3586163" y="3057525"/>
          <p14:tracePt t="14336" x="3597275" y="3046413"/>
          <p14:tracePt t="14340" x="3608388" y="3036888"/>
          <p14:tracePt t="14351" x="3608388" y="3025775"/>
          <p14:tracePt t="14357" x="3617913" y="3025775"/>
          <p14:tracePt t="14365" x="3617913" y="3014663"/>
          <p14:tracePt t="14388" x="3629025" y="2994025"/>
          <p14:tracePt t="14397" x="3640138" y="2994025"/>
          <p14:tracePt t="14404" x="3640138" y="2982913"/>
          <p14:tracePt t="14420" x="3649663" y="2982913"/>
          <p14:tracePt t="14428" x="3649663" y="2971800"/>
          <p14:tracePt t="14444" x="3649663" y="2951163"/>
          <p14:tracePt t="14451" x="3649663" y="2930525"/>
          <p14:tracePt t="14467" x="3649663" y="2908300"/>
          <p14:tracePt t="14476" x="3649663" y="2898775"/>
          <p14:tracePt t="14484" x="3649663" y="2887663"/>
          <p14:tracePt t="14502" x="3649663" y="2867025"/>
          <p14:tracePt t="14509" x="3649663" y="2855913"/>
          <p14:tracePt t="14518" x="3649663" y="2844800"/>
          <p14:tracePt t="14535" x="3649663" y="2835275"/>
          <p14:tracePt t="14540" x="3640138" y="2813050"/>
          <p14:tracePt t="14565" x="3608388" y="2792413"/>
          <p14:tracePt t="14572" x="3576638" y="2770188"/>
          <p14:tracePt t="14588" x="3522663" y="2760663"/>
          <p14:tracePt t="14596" x="3511550" y="2728913"/>
          <p14:tracePt t="14604" x="3490913" y="2728913"/>
          <p14:tracePt t="14612" x="3470275" y="2717800"/>
          <p14:tracePt t="14620" x="3459163" y="2717800"/>
          <p14:tracePt t="14628" x="3427413" y="2706688"/>
          <p14:tracePt t="14636" x="3406775" y="2697163"/>
          <p14:tracePt t="14652" x="3395663" y="2697163"/>
          <p14:tracePt t="14660" x="3384550" y="2697163"/>
          <p14:tracePt t="14677" x="3375025" y="2697163"/>
          <p14:tracePt t="14686" x="3352800" y="2697163"/>
          <p14:tracePt t="14692" x="3341688" y="2697163"/>
          <p14:tracePt t="14702" x="3321050" y="2686050"/>
          <p14:tracePt t="14708" x="3309938" y="2686050"/>
          <p14:tracePt t="14721" x="3289300" y="2674938"/>
          <p14:tracePt t="14724" x="3278188" y="2674938"/>
          <p14:tracePt t="14735" x="3278188" y="2665413"/>
          <p14:tracePt t="14748" x="3268663" y="2665413"/>
          <p14:tracePt t="14757" x="3257550" y="2665413"/>
          <p14:tracePt t="14765" x="3257550" y="2654300"/>
          <p14:tracePt t="14772" x="3246438" y="2643188"/>
          <p14:tracePt t="14788" x="3236913" y="2643188"/>
          <p14:tracePt t="14796" x="3236913" y="2632075"/>
          <p14:tracePt t="14804" x="3214688" y="2632075"/>
          <p14:tracePt t="14824" x="3205163" y="2632075"/>
          <p14:tracePt t="14836" x="3194050" y="2632075"/>
          <p14:tracePt t="14844" x="3182938" y="2632075"/>
          <p14:tracePt t="14869" x="3173413" y="2632075"/>
          <p14:tracePt t="14884" x="3151188" y="2632075"/>
          <p14:tracePt t="14892" x="3140075" y="2632075"/>
          <p14:tracePt t="14901" x="3130550" y="2632075"/>
          <p14:tracePt t="14908" x="3108325" y="2643188"/>
          <p14:tracePt t="14918" x="3087688" y="2654300"/>
          <p14:tracePt t="14924" x="3055938" y="2674938"/>
          <p14:tracePt t="14935" x="3044825" y="2686050"/>
          <p14:tracePt t="14940" x="3035300" y="2686050"/>
          <p14:tracePt t="14948" x="3013075" y="2697163"/>
          <p14:tracePt t="14956" x="3013075" y="2706688"/>
          <p14:tracePt t="14965" x="3003550" y="2706688"/>
          <p14:tracePt t="14973" x="2981325" y="2706688"/>
          <p14:tracePt t="14980" x="2960688" y="2738438"/>
          <p14:tracePt t="14989" x="2938463" y="2749550"/>
          <p14:tracePt t="14996" x="2917825" y="2760663"/>
          <p14:tracePt t="15007" x="2874963" y="2770188"/>
          <p14:tracePt t="15012" x="2833688" y="2770188"/>
          <p14:tracePt t="15022" x="2770188" y="2792413"/>
          <p14:tracePt t="15035" x="2716213" y="2813050"/>
          <p14:tracePt t="15044" x="2705100" y="2824163"/>
          <p14:tracePt t="15054" x="2695575" y="2824163"/>
          <p14:tracePt t="15060" x="2673350" y="2824163"/>
          <p14:tracePt t="15076" x="2663825" y="2824163"/>
          <p14:tracePt t="15085" x="2652713" y="2835275"/>
          <p14:tracePt t="15108" x="2641600" y="2835275"/>
          <p14:tracePt t="15119" x="2609850" y="2844800"/>
          <p14:tracePt t="15124" x="2600325" y="2844800"/>
          <p14:tracePt t="15135" x="2578100" y="2855913"/>
          <p14:tracePt t="15140" x="2546350" y="2867025"/>
          <p14:tracePt t="15148" x="2535238" y="2867025"/>
          <p14:tracePt t="15156" x="2535238" y="2876550"/>
          <p14:tracePt t="15164" x="2525713" y="2876550"/>
          <p14:tracePt t="15180" x="2514600" y="2887663"/>
          <p14:tracePt t="15204" x="2503488" y="2887663"/>
          <p14:tracePt t="15228" x="2493963" y="2898775"/>
          <p14:tracePt t="15253" x="2493963" y="2908300"/>
          <p14:tracePt t="15260" x="2482850" y="2919413"/>
          <p14:tracePt t="15276" x="2471738" y="2930525"/>
          <p14:tracePt t="15283" x="2471738" y="2940050"/>
          <p14:tracePt t="15308" x="2471738" y="2951163"/>
          <p14:tracePt t="15332" x="2471738" y="2962275"/>
          <p14:tracePt t="15348" x="2471738" y="2971800"/>
          <p14:tracePt t="15365" x="2471738" y="2994025"/>
          <p14:tracePt t="15388" x="2471738" y="3005138"/>
          <p14:tracePt t="15412" x="2471738" y="3014663"/>
          <p14:tracePt t="15436" x="2482850" y="3046413"/>
          <p14:tracePt t="15452" x="2493963" y="3068638"/>
          <p14:tracePt t="15460" x="2503488" y="3068638"/>
          <p14:tracePt t="15467" x="2503488" y="3078163"/>
          <p14:tracePt t="15484" x="2503488" y="3100388"/>
          <p14:tracePt t="15493" x="2514600" y="3109913"/>
          <p14:tracePt t="15502" x="2514600" y="3121025"/>
          <p14:tracePt t="15518" x="2514600" y="3132138"/>
          <p14:tracePt t="15525" x="2525713" y="3141663"/>
          <p14:tracePt t="15533" x="2535238" y="3152775"/>
          <p14:tracePt t="15548" x="2535238" y="3175000"/>
          <p14:tracePt t="15564" x="2546350" y="3175000"/>
          <p14:tracePt t="15572" x="2557463" y="3184525"/>
          <p14:tracePt t="15584" x="2557463" y="3195638"/>
          <p14:tracePt t="15597" x="2578100" y="3195638"/>
          <p14:tracePt t="15621" x="2589213" y="3206750"/>
          <p14:tracePt t="15628" x="2600325" y="3206750"/>
          <p14:tracePt t="15645" x="2609850" y="3238500"/>
          <p14:tracePt t="15652" x="2641600" y="3238500"/>
          <p14:tracePt t="15660" x="2652713" y="3238500"/>
          <p14:tracePt t="15669" x="2684463" y="3248025"/>
          <p14:tracePt t="15676" x="2705100" y="3270250"/>
          <p14:tracePt t="15685" x="2716213" y="3270250"/>
          <p14:tracePt t="15692" x="2736850" y="3270250"/>
          <p14:tracePt t="15703" x="2759075" y="3270250"/>
          <p14:tracePt t="15719" x="2770188" y="3270250"/>
          <p14:tracePt t="15733" x="2790825" y="3279775"/>
          <p14:tracePt t="15748" x="2801938" y="3279775"/>
          <p14:tracePt t="15773" x="2811463" y="3279775"/>
          <p14:tracePt t="15788" x="2822575" y="3279775"/>
          <p14:tracePt t="15797" x="2833688" y="3279775"/>
          <p14:tracePt t="15812" x="2854325" y="3279775"/>
          <p14:tracePt t="15822" x="2865438" y="3279775"/>
          <p14:tracePt t="15836" x="2874963" y="3279775"/>
          <p14:tracePt t="15844" x="2906713" y="3279775"/>
          <p14:tracePt t="15860" x="2917825" y="3279775"/>
          <p14:tracePt t="15869" x="2938463" y="3279775"/>
          <p14:tracePt t="15876" x="2960688" y="3279775"/>
          <p14:tracePt t="15886" x="2971800" y="3279775"/>
          <p14:tracePt t="15892" x="2981325" y="3279775"/>
          <p14:tracePt t="15903" x="3003550" y="3279775"/>
          <p14:tracePt t="15908" x="3024188" y="3279775"/>
          <p14:tracePt t="15917" x="3035300" y="3279775"/>
          <p14:tracePt t="15926" x="3044825" y="3279775"/>
          <p14:tracePt t="15933" x="3055938" y="3279775"/>
          <p14:tracePt t="15948" x="3067050" y="3279775"/>
          <p14:tracePt t="15957" x="3076575" y="3279775"/>
          <p14:tracePt t="15964" x="3087688" y="3279775"/>
          <p14:tracePt t="15973" x="3140075" y="3270250"/>
          <p14:tracePt t="15980" x="3162300" y="3270250"/>
          <p14:tracePt t="15988" x="3194050" y="3259138"/>
          <p14:tracePt t="15996" x="3214688" y="3259138"/>
          <p14:tracePt t="16012" x="3225800" y="3238500"/>
          <p14:tracePt t="16052" x="3236913" y="3238500"/>
          <p14:tracePt t="16068" x="3246438" y="3238500"/>
          <p14:tracePt t="16084" x="3268663" y="3238500"/>
          <p14:tracePt t="16092" x="3268663" y="3227388"/>
          <p14:tracePt t="16126" x="3278188" y="3227388"/>
          <p14:tracePt t="18949" x="3268663" y="3227388"/>
          <p14:tracePt t="18965" x="3257550" y="3216275"/>
          <p14:tracePt t="18972" x="3246438" y="3216275"/>
          <p14:tracePt t="18980" x="3236913" y="3216275"/>
          <p14:tracePt t="18988" x="3225800" y="3216275"/>
          <p14:tracePt t="18996" x="3214688" y="3216275"/>
          <p14:tracePt t="19005" x="3194050" y="3216275"/>
          <p14:tracePt t="19012" x="3182938" y="3216275"/>
          <p14:tracePt t="19022" x="3162300" y="3216275"/>
          <p14:tracePt t="19028" x="3151188" y="3216275"/>
          <p14:tracePt t="19039" x="3140075" y="3206750"/>
          <p14:tracePt t="19066" x="3130550" y="3195638"/>
          <p14:tracePt t="19072" x="3119438" y="3195638"/>
          <p14:tracePt t="19085" x="3119438" y="3184525"/>
          <p14:tracePt t="19092" x="3098800" y="3175000"/>
          <p14:tracePt t="19108" x="3076575" y="3163888"/>
          <p14:tracePt t="19124" x="3067050" y="3152775"/>
          <p14:tracePt t="19204" x="3055938" y="3152775"/>
          <p14:tracePt t="19224" x="3044825" y="3152775"/>
          <p14:tracePt t="19244" x="3035300" y="3152775"/>
          <p14:tracePt t="19253" x="3024188" y="3163888"/>
          <p14:tracePt t="19260" x="3013075" y="3175000"/>
          <p14:tracePt t="19276" x="3003550" y="3184525"/>
          <p14:tracePt t="19284" x="2971800" y="3195638"/>
          <p14:tracePt t="19292" x="2917825" y="3206750"/>
          <p14:tracePt t="19300" x="2886075" y="3216275"/>
          <p14:tracePt t="19308" x="2843213" y="3238500"/>
          <p14:tracePt t="19316" x="2811463" y="3248025"/>
          <p14:tracePt t="19324" x="2747963" y="3270250"/>
          <p14:tracePt t="19332" x="2736850" y="3270250"/>
          <p14:tracePt t="19340" x="2716213" y="3279775"/>
          <p14:tracePt t="19356" x="2705100" y="3279775"/>
          <p14:tracePt t="19364" x="2705100" y="3290888"/>
          <p14:tracePt t="19380" x="2695575" y="3290888"/>
          <p14:tracePt t="19389" x="2663825" y="3290888"/>
          <p14:tracePt t="19396" x="2600325" y="3302000"/>
          <p14:tracePt t="19405" x="2568575" y="3302000"/>
          <p14:tracePt t="19412" x="2535238" y="3302000"/>
          <p14:tracePt t="19423" x="2514600" y="3322638"/>
          <p14:tracePt t="19430" x="2471738" y="3333750"/>
          <p14:tracePt t="19439" x="2451100" y="3333750"/>
          <p14:tracePt t="19444" x="2430463" y="3344863"/>
          <p14:tracePt t="19453" x="2419350" y="3354388"/>
          <p14:tracePt t="19460" x="2408238" y="3354388"/>
          <p14:tracePt t="19469" x="2408238" y="3365500"/>
          <p14:tracePt t="19485" x="2398713" y="3365500"/>
          <p14:tracePt t="19500" x="2387600" y="3376613"/>
          <p14:tracePt t="19508" x="2324100" y="3397250"/>
          <p14:tracePt t="19516" x="2324100" y="3408363"/>
          <p14:tracePt t="19525" x="2312988" y="3417888"/>
          <p14:tracePt t="19532" x="2292350" y="3429000"/>
          <p14:tracePt t="19540" x="2292350" y="3440113"/>
          <p14:tracePt t="19548" x="2281238" y="3440113"/>
          <p14:tracePt t="19555" x="2260600" y="3449638"/>
          <p14:tracePt t="19564" x="2238375" y="3471863"/>
          <p14:tracePt t="19572" x="2228850" y="3481388"/>
          <p14:tracePt t="19589" x="2217738" y="3492500"/>
          <p14:tracePt t="19605" x="2206625" y="3513138"/>
          <p14:tracePt t="19612" x="2197100" y="3524250"/>
          <p14:tracePt t="19636" x="2185988" y="3535363"/>
          <p14:tracePt t="19653" x="2185988" y="3546475"/>
          <p14:tracePt t="19661" x="2185988" y="3587750"/>
          <p14:tracePt t="19681" x="2185988" y="3609975"/>
          <p14:tracePt t="19695" x="2185988" y="3619500"/>
          <p14:tracePt t="19709" x="2185988" y="3651250"/>
          <p14:tracePt t="19716" x="2185988" y="3662363"/>
          <p14:tracePt t="19732" x="2185988" y="3694113"/>
          <p14:tracePt t="19739" x="2206625" y="3725863"/>
          <p14:tracePt t="19748" x="2206625" y="3736975"/>
          <p14:tracePt t="19756" x="2206625" y="3748088"/>
          <p14:tracePt t="19764" x="2228850" y="3757613"/>
          <p14:tracePt t="19774" x="2249488" y="3779838"/>
          <p14:tracePt t="19780" x="2260600" y="3789363"/>
          <p14:tracePt t="19789" x="2270125" y="3800475"/>
          <p14:tracePt t="19796" x="2281238" y="3800475"/>
          <p14:tracePt t="19807" x="2292350" y="3811588"/>
          <p14:tracePt t="19828" x="2344738" y="3852863"/>
          <p14:tracePt t="19836" x="2376488" y="3863975"/>
          <p14:tracePt t="19844" x="2387600" y="3863975"/>
          <p14:tracePt t="19853" x="2398713" y="3886200"/>
          <p14:tracePt t="19860" x="2439988" y="3895725"/>
          <p14:tracePt t="19868" x="2462213" y="3927475"/>
          <p14:tracePt t="19876" x="2471738" y="3927475"/>
          <p14:tracePt t="19884" x="2482850" y="3927475"/>
          <p14:tracePt t="19900" x="2493963" y="3938588"/>
          <p14:tracePt t="19908" x="2514600" y="3949700"/>
          <p14:tracePt t="19916" x="2546350" y="3949700"/>
          <p14:tracePt t="19925" x="2568575" y="3949700"/>
          <p14:tracePt t="19932" x="2600325" y="3959225"/>
          <p14:tracePt t="19948" x="2684463" y="3959225"/>
          <p14:tracePt t="19956" x="2716213" y="3959225"/>
          <p14:tracePt t="19964" x="2727325" y="3959225"/>
          <p14:tracePt t="19980" x="2747963" y="3959225"/>
          <p14:tracePt t="19990" x="2801938" y="3959225"/>
          <p14:tracePt t="19996" x="2811463" y="3959225"/>
          <p14:tracePt t="20006" x="2843213" y="3959225"/>
          <p14:tracePt t="20022" x="2897188" y="3959225"/>
          <p14:tracePt t="20028" x="2949575" y="3959225"/>
          <p14:tracePt t="20037" x="3003550" y="3959225"/>
          <p14:tracePt t="20044" x="3035300" y="3959225"/>
          <p14:tracePt t="20052" x="3087688" y="3959225"/>
          <p14:tracePt t="20060" x="3119438" y="3959225"/>
          <p14:tracePt t="20068" x="3151188" y="3959225"/>
          <p14:tracePt t="20078" x="3173413" y="3959225"/>
          <p14:tracePt t="20084" x="3182938" y="3959225"/>
          <p14:tracePt t="20093" x="3205163" y="3959225"/>
          <p14:tracePt t="20108" x="3225800" y="3959225"/>
          <p14:tracePt t="20116" x="3236913" y="3959225"/>
          <p14:tracePt t="20124" x="3268663" y="3959225"/>
          <p14:tracePt t="20132" x="3289300" y="3959225"/>
          <p14:tracePt t="20139" x="3309938" y="3959225"/>
          <p14:tracePt t="20149" x="3341688" y="3959225"/>
          <p14:tracePt t="20156" x="3375025" y="3959225"/>
          <p14:tracePt t="20164" x="3416300" y="3959225"/>
          <p14:tracePt t="20172" x="3459163" y="3959225"/>
          <p14:tracePt t="20180" x="3490913" y="3959225"/>
          <p14:tracePt t="20230" x="3511550" y="3959225"/>
          <p14:tracePt t="20244" x="3533775" y="3959225"/>
          <p14:tracePt t="20251" x="3554413" y="3949700"/>
          <p14:tracePt t="20259" x="3576638" y="3927475"/>
          <p14:tracePt t="20268" x="3597275" y="3927475"/>
          <p14:tracePt t="20275" x="3608388" y="3927475"/>
          <p14:tracePt t="20331" x="3617913" y="3917950"/>
          <p14:tracePt t="20356" x="3629025" y="3906838"/>
          <p14:tracePt t="20364" x="3629025" y="3895725"/>
          <p14:tracePt t="20372" x="3629025" y="3886200"/>
          <p14:tracePt t="20387" x="3629025" y="3863975"/>
          <p14:tracePt t="20396" x="3629025" y="3852863"/>
          <p14:tracePt t="20405" x="3629025" y="3843338"/>
          <p14:tracePt t="20412" x="3629025" y="3832225"/>
          <p14:tracePt t="20428" x="3629025" y="3811588"/>
          <p14:tracePt t="20451" x="3629025" y="3800475"/>
          <p14:tracePt t="20475" x="3629025" y="3779838"/>
          <p14:tracePt t="20491" x="3629025" y="3748088"/>
          <p14:tracePt t="20507" x="3629025" y="3725863"/>
          <p14:tracePt t="20516" x="3617913" y="3705225"/>
          <p14:tracePt t="20540" x="3617913" y="3694113"/>
          <p14:tracePt t="20564" x="3597275" y="3694113"/>
          <p14:tracePt t="20572" x="3576638" y="3694113"/>
          <p14:tracePt t="20580" x="3565525" y="3694113"/>
          <p14:tracePt t="20588" x="3543300" y="3694113"/>
          <p14:tracePt t="20595" x="3502025" y="3694113"/>
          <p14:tracePt t="20607" x="3479800" y="3673475"/>
          <p14:tracePt t="20622" x="3470275" y="3673475"/>
          <p14:tracePt t="20628" x="3448050" y="3673475"/>
          <p14:tracePt t="20635" x="3438525" y="3673475"/>
          <p14:tracePt t="20644" x="3427413" y="3673475"/>
          <p14:tracePt t="20668" x="3416300" y="3673475"/>
          <p14:tracePt t="20675" x="3406775" y="3673475"/>
          <p14:tracePt t="20683" x="3384550" y="3673475"/>
          <p14:tracePt t="20692" x="3375025" y="3673475"/>
          <p14:tracePt t="20699" x="3332163" y="3673475"/>
          <p14:tracePt t="20707" x="3300413" y="3673475"/>
          <p14:tracePt t="20715" x="3278188" y="3673475"/>
          <p14:tracePt t="20723" x="3257550" y="3673475"/>
          <p14:tracePt t="20756" x="3246438" y="3673475"/>
          <p14:tracePt t="20772" x="3236913" y="3673475"/>
          <p14:tracePt t="20780" x="3205163" y="3673475"/>
          <p14:tracePt t="20787" x="3194050" y="3673475"/>
          <p14:tracePt t="20795" x="3151188" y="3683000"/>
          <p14:tracePt t="20804" x="3140075" y="3694113"/>
          <p14:tracePt t="20811" x="3108325" y="3694113"/>
          <p14:tracePt t="20827" x="3098800" y="3694113"/>
          <p14:tracePt t="20844" x="3055938" y="3705225"/>
          <p14:tracePt t="20852" x="3024188" y="3705225"/>
          <p14:tracePt t="20861" x="3013075" y="3716338"/>
          <p14:tracePt t="20867" x="2981325" y="3716338"/>
          <p14:tracePt t="20876" x="2917825" y="3716338"/>
          <p14:tracePt t="20884" x="2865438" y="3748088"/>
          <p14:tracePt t="20892" x="2801938" y="3748088"/>
          <p14:tracePt t="20899" x="2736850" y="3768725"/>
          <p14:tracePt t="20907" x="2684463" y="3789363"/>
          <p14:tracePt t="20915" x="2620963" y="3811588"/>
          <p14:tracePt t="20923" x="2589213" y="3811588"/>
          <p14:tracePt t="20932" x="2568575" y="3811588"/>
          <p14:tracePt t="20939" x="2546350" y="3811588"/>
          <p14:tracePt t="21164" x="2568575" y="3811588"/>
          <p14:tracePt t="21205" x="2578100" y="3811588"/>
          <p14:tracePt t="21818" x="2589213" y="3843338"/>
          <p14:tracePt t="21828" x="2600325" y="3843338"/>
          <p14:tracePt t="21837" x="2600325" y="3852863"/>
          <p14:tracePt t="21852" x="2600325" y="3863975"/>
          <p14:tracePt t="21860" x="2609850" y="3875088"/>
          <p14:tracePt t="21876" x="2620963" y="3886200"/>
          <p14:tracePt t="21884" x="2632075" y="3895725"/>
          <p14:tracePt t="21892" x="2641600" y="3906838"/>
          <p14:tracePt t="21909" x="2652713" y="3938588"/>
          <p14:tracePt t="21917" x="2663825" y="3938588"/>
          <p14:tracePt t="21932" x="2673350" y="3949700"/>
          <p14:tracePt t="21941" x="2673350" y="3970338"/>
          <p14:tracePt t="21948" x="2684463" y="3981450"/>
          <p14:tracePt t="21964" x="2695575" y="3990975"/>
          <p14:tracePt t="21967" x="2716213" y="4002088"/>
          <p14:tracePt t="21976" x="2716213" y="4022725"/>
          <p14:tracePt t="21980" x="2736850" y="4056063"/>
          <p14:tracePt t="21991" x="2747963" y="4065588"/>
          <p14:tracePt t="21997" x="2790825" y="4087813"/>
          <p14:tracePt t="22005" x="2811463" y="4119563"/>
          <p14:tracePt t="22015" x="2865438" y="4160838"/>
          <p14:tracePt t="22023" x="2874963" y="4183063"/>
          <p14:tracePt t="22028" x="2906713" y="4235450"/>
          <p14:tracePt t="22041" x="2917825" y="4246563"/>
          <p14:tracePt t="22045" x="2928938" y="4257675"/>
          <p14:tracePt t="22054" x="2949575" y="4278313"/>
          <p14:tracePt t="22067" x="2960688" y="4289425"/>
          <p14:tracePt t="22076" x="2971800" y="4298950"/>
          <p14:tracePt t="22084" x="2981325" y="4298950"/>
          <p14:tracePt t="22092" x="2992438" y="4330700"/>
          <p14:tracePt t="22100" x="3013075" y="4341813"/>
          <p14:tracePt t="22116" x="3024188" y="4352925"/>
          <p14:tracePt t="22132" x="3035300" y="4352925"/>
          <p14:tracePt t="22140" x="3035300" y="4362450"/>
          <p14:tracePt t="22148" x="3044825" y="4373563"/>
          <p14:tracePt t="22164" x="3055938" y="4373563"/>
          <p14:tracePt t="22180" x="3067050" y="4384675"/>
          <p14:tracePt t="22206" x="3067050" y="4395788"/>
          <p14:tracePt t="22220" x="3076575" y="4395788"/>
          <p14:tracePt t="22236" x="3076575" y="4405313"/>
          <p14:tracePt t="22268" x="3076575" y="4416425"/>
          <p14:tracePt t="22292" x="3098800" y="4427538"/>
          <p14:tracePt t="22324" x="3108325" y="4448175"/>
          <p14:tracePt t="22332" x="3108325" y="4459288"/>
          <p14:tracePt t="22340" x="3108325" y="4468813"/>
          <p14:tracePt t="22357" x="3108325" y="4479925"/>
          <p14:tracePt t="22364" x="3119438" y="4479925"/>
          <p14:tracePt t="22374" x="3130550" y="4500563"/>
          <p14:tracePt t="22388" x="3130550" y="4522788"/>
          <p14:tracePt t="22398" x="3140075" y="4522788"/>
          <p14:tracePt t="22412" x="3151188" y="4543425"/>
          <p14:tracePt t="22420" x="3151188" y="4554538"/>
          <p14:tracePt t="22428" x="3162300" y="4575175"/>
          <p14:tracePt t="22436" x="3173413" y="4586288"/>
          <p14:tracePt t="22444" x="3182938" y="4597400"/>
          <p14:tracePt t="22492" x="3194050" y="4606925"/>
          <p14:tracePt t="22548" x="3205163" y="4606925"/>
          <p14:tracePt t="22564" x="3214688" y="4629150"/>
          <p14:tracePt t="22580" x="3225800" y="4638675"/>
          <p14:tracePt t="22588" x="3225800" y="4649788"/>
          <p14:tracePt t="22598" x="3236913" y="4649788"/>
          <p14:tracePt t="22613" x="3236913" y="4660900"/>
          <p14:tracePt t="22844" x="3246438" y="4649788"/>
          <p14:tracePt t="22860" x="3246438" y="4638675"/>
          <p14:tracePt t="22871" x="3257550" y="4629150"/>
          <p14:tracePt t="22891" x="3268663" y="4618038"/>
          <p14:tracePt t="22908" x="3278188" y="4618038"/>
          <p14:tracePt t="22915" x="3289300" y="4606925"/>
          <p14:tracePt t="22948" x="3321050" y="4606925"/>
          <p14:tracePt t="22956" x="3332163" y="4606925"/>
          <p14:tracePt t="22963" x="3352800" y="4597400"/>
          <p14:tracePt t="22971" x="3363913" y="4597400"/>
          <p14:tracePt t="22979" x="3375025" y="4586288"/>
          <p14:tracePt t="22987" x="3395663" y="4575175"/>
          <p14:tracePt t="23012" x="3416300" y="4575175"/>
          <p14:tracePt t="23028" x="3448050" y="4575175"/>
          <p14:tracePt t="23036" x="3470275" y="4575175"/>
          <p14:tracePt t="23044" x="3479800" y="4575175"/>
          <p14:tracePt t="23052" x="3522663" y="4575175"/>
          <p14:tracePt t="23060" x="3543300" y="4575175"/>
          <p14:tracePt t="23068" x="3576638" y="4565650"/>
          <p14:tracePt t="23076" x="3597275" y="4565650"/>
          <p14:tracePt t="23084" x="3629025" y="4554538"/>
          <p14:tracePt t="23092" x="3649663" y="4554538"/>
          <p14:tracePt t="23099" x="3660775" y="4554538"/>
          <p14:tracePt t="23108" x="3681413" y="4543425"/>
          <p14:tracePt t="23116" x="3703638" y="4543425"/>
          <p14:tracePt t="23126" x="3735388" y="4532313"/>
          <p14:tracePt t="23141" x="3787775" y="4532313"/>
          <p14:tracePt t="23149" x="3862388" y="4522788"/>
          <p14:tracePt t="23157" x="3894138" y="4522788"/>
          <p14:tracePt t="23163" x="3914775" y="4500563"/>
          <p14:tracePt t="23172" x="3925888" y="4500563"/>
          <p14:tracePt t="23180" x="3937000" y="4500563"/>
          <p14:tracePt t="23188" x="3946525" y="4491038"/>
          <p14:tracePt t="23211" x="3968750" y="4491038"/>
          <p14:tracePt t="23220" x="3989388" y="4491038"/>
          <p14:tracePt t="23227" x="4011613" y="4491038"/>
          <p14:tracePt t="23244" x="4021138" y="4491038"/>
          <p14:tracePt t="23252" x="4064000" y="4491038"/>
          <p14:tracePt t="23260" x="4075113" y="4491038"/>
          <p14:tracePt t="23268" x="4138613" y="4491038"/>
          <p14:tracePt t="23277" x="4170363" y="4479925"/>
          <p14:tracePt t="23292" x="4191000" y="4468813"/>
          <p14:tracePt t="23300" x="4202113" y="4468813"/>
          <p14:tracePt t="23308" x="4233863" y="4468813"/>
          <p14:tracePt t="23316" x="4254500" y="4468813"/>
          <p14:tracePt t="23325" x="4308475" y="4468813"/>
          <p14:tracePt t="23332" x="4340225" y="4468813"/>
          <p14:tracePt t="23342" x="4371975" y="4468813"/>
          <p14:tracePt t="23357" x="4392613" y="4468813"/>
          <p14:tracePt t="23364" x="4510088" y="4468813"/>
          <p14:tracePt t="23371" x="4541838" y="4468813"/>
          <p14:tracePt t="23388" x="4551363" y="4468813"/>
          <p14:tracePt t="23395" x="4573588" y="4468813"/>
          <p14:tracePt t="23419" x="4584700" y="4468813"/>
          <p14:tracePt t="23428" x="4594225" y="4468813"/>
          <p14:tracePt t="23436" x="4605338" y="4468813"/>
          <p14:tracePt t="23452" x="4637088" y="4459288"/>
          <p14:tracePt t="23460" x="4657725" y="4459288"/>
          <p14:tracePt t="24389" x="4668838" y="4459288"/>
          <p14:tracePt t="24396" x="4732338" y="4448175"/>
          <p14:tracePt t="24404" x="4775200" y="4448175"/>
          <p14:tracePt t="24412" x="4827588" y="4448175"/>
          <p14:tracePt t="24420" x="4870450" y="4448175"/>
          <p14:tracePt t="24429" x="4902200" y="4448175"/>
          <p14:tracePt t="24436" x="4945063" y="4448175"/>
          <p14:tracePt t="24444" x="4997450" y="4448175"/>
          <p14:tracePt t="24453" x="5072063" y="4448175"/>
          <p14:tracePt t="24459" x="5124450" y="4448175"/>
          <p14:tracePt t="24477" x="5189538" y="4448175"/>
          <p14:tracePt t="24484" x="5241925" y="4448175"/>
          <p14:tracePt t="24493" x="5253038" y="4448175"/>
          <p14:tracePt t="24500" x="5262563" y="4448175"/>
          <p14:tracePt t="24516" x="5284788" y="4448175"/>
          <p14:tracePt t="24532" x="5326063" y="4448175"/>
          <p14:tracePt t="24542" x="5337175" y="4448175"/>
          <p14:tracePt t="24548" x="5357813" y="4427538"/>
          <p14:tracePt t="24556" x="5368925" y="4427538"/>
          <p14:tracePt t="24605" x="5391150" y="4427538"/>
          <p14:tracePt t="24612" x="5411788" y="4427538"/>
          <p14:tracePt t="24620" x="5432425" y="4427538"/>
          <p14:tracePt t="24629" x="5464175" y="4427538"/>
          <p14:tracePt t="24636" x="5518150" y="4427538"/>
          <p14:tracePt t="24645" x="5592763" y="4437063"/>
          <p14:tracePt t="24652" x="5665788" y="4448175"/>
          <p14:tracePt t="24660" x="5740400" y="4459288"/>
          <p14:tracePt t="24668" x="5783263" y="4468813"/>
          <p14:tracePt t="24683" x="5815013" y="4491038"/>
          <p14:tracePt t="24695" x="5826125" y="4491038"/>
          <p14:tracePt t="24710" x="5930900" y="4543425"/>
          <p14:tracePt t="24716" x="5953125" y="4554538"/>
          <p14:tracePt t="24729" x="6005513" y="4575175"/>
          <p14:tracePt t="24732" x="6091238" y="4597400"/>
          <p14:tracePt t="24743" x="6164263" y="4618038"/>
          <p14:tracePt t="24750" x="6261100" y="4638675"/>
          <p14:tracePt t="24757" x="6324600" y="4660900"/>
          <p14:tracePt t="24774" x="6408738" y="4681538"/>
          <p14:tracePt t="24941" x="6419850" y="4702175"/>
          <p14:tracePt t="24972" x="6440488" y="4724400"/>
          <p14:tracePt t="24996" x="6440488" y="4745038"/>
          <p14:tracePt t="25012" x="6440488" y="4756150"/>
          <p14:tracePt t="25020" x="6440488" y="4787900"/>
          <p14:tracePt t="25028" x="6451600" y="4799013"/>
          <p14:tracePt t="25036" x="6451600" y="4808538"/>
          <p14:tracePt t="25044" x="6462713" y="4830763"/>
          <p14:tracePt t="25063" x="6472238" y="4872038"/>
          <p14:tracePt t="25068" x="6483350" y="4894263"/>
          <p14:tracePt t="25077" x="6483350" y="4905375"/>
          <p14:tracePt t="25084" x="6494463" y="4926013"/>
          <p14:tracePt t="25093" x="6503988" y="4937125"/>
          <p14:tracePt t="25100" x="6503988" y="4946650"/>
          <p14:tracePt t="25116" x="6515100" y="4968875"/>
          <p14:tracePt t="25126" x="6535738" y="4989513"/>
          <p14:tracePt t="25141" x="6546850" y="5010150"/>
          <p14:tracePt t="25164" x="6546850" y="5021263"/>
          <p14:tracePt t="25188" x="6567488" y="5064125"/>
          <p14:tracePt t="25196" x="6567488" y="5075238"/>
          <p14:tracePt t="25204" x="6567488" y="5084763"/>
          <p14:tracePt t="25244" x="6578600" y="5116513"/>
          <p14:tracePt t="25269" x="6578600" y="5138738"/>
          <p14:tracePt t="25284" x="6589713" y="5148263"/>
          <p14:tracePt t="25300" x="6589713" y="5180013"/>
          <p14:tracePt t="25332" x="6589713" y="5191125"/>
          <p14:tracePt t="25349" x="6589713" y="5202238"/>
          <p14:tracePt t="25356" x="6599238" y="5222875"/>
          <p14:tracePt t="25364" x="6599238" y="5245100"/>
          <p14:tracePt t="25389" x="6599238" y="5254625"/>
          <p14:tracePt t="25404" x="6599238" y="5276850"/>
          <p14:tracePt t="25428" x="6599238" y="5297488"/>
          <p14:tracePt t="25445" x="6621463" y="5318125"/>
          <p14:tracePt t="25452" x="6621463" y="5329238"/>
          <p14:tracePt t="25460" x="6621463" y="5340350"/>
          <p14:tracePt t="25476" x="6621463" y="5360988"/>
          <p14:tracePt t="25484" x="6621463" y="5372100"/>
          <p14:tracePt t="26316" x="6610350" y="5372100"/>
          <p14:tracePt t="26332" x="6599238" y="5360988"/>
          <p14:tracePt t="26532" x="6589713" y="5360988"/>
          <p14:tracePt t="26580" x="6578600" y="5360988"/>
          <p14:tracePt t="26588" x="6578600" y="5372100"/>
          <p14:tracePt t="26596" x="6567488" y="5381625"/>
          <p14:tracePt t="26604" x="6557963" y="5381625"/>
          <p14:tracePt t="26613" x="6557963" y="5392738"/>
          <p14:tracePt t="26620" x="6546850" y="5392738"/>
          <p14:tracePt t="26636" x="6515100" y="5424488"/>
          <p14:tracePt t="26693" x="6503988" y="5435600"/>
          <p14:tracePt t="26709" x="6494463" y="5456238"/>
          <p14:tracePt t="26716" x="6494463" y="5467350"/>
          <p14:tracePt t="26728" x="6483350" y="5487988"/>
          <p14:tracePt t="26733" x="6483350" y="5510213"/>
          <p14:tracePt t="26740" x="6483350" y="5519738"/>
          <p14:tracePt t="26748" x="6483350" y="5530850"/>
          <p14:tracePt t="26764" x="6483350" y="5562600"/>
          <p14:tracePt t="26772" x="6483350" y="5584825"/>
          <p14:tracePt t="26780" x="6483350" y="5594350"/>
          <p14:tracePt t="26788" x="6483350" y="5616575"/>
          <p14:tracePt t="26812" x="6483350" y="5626100"/>
          <p14:tracePt t="26820" x="6483350" y="5637213"/>
          <p14:tracePt t="26828" x="6483350" y="5648325"/>
          <p14:tracePt t="26836" x="6483350" y="5657850"/>
          <p14:tracePt t="26878" x="6483350" y="5668963"/>
          <p14:tracePt t="26916" x="6483350" y="5680075"/>
          <p14:tracePt t="26932" x="6483350" y="5689600"/>
          <p14:tracePt t="26949" x="6483350" y="5700713"/>
          <p14:tracePt t="26956" x="6483350" y="5711825"/>
          <p14:tracePt t="26964" x="6515100" y="5743575"/>
          <p14:tracePt t="26980" x="6515100" y="5754688"/>
          <p14:tracePt t="26988" x="6526213" y="5764213"/>
          <p14:tracePt t="26996" x="6526213" y="5775325"/>
          <p14:tracePt t="27004" x="6535738" y="5786438"/>
          <p14:tracePt t="27012" x="6546850" y="5807075"/>
          <p14:tracePt t="27030" x="6567488" y="5827713"/>
          <p14:tracePt t="27044" x="6578600" y="5838825"/>
          <p14:tracePt t="27051" x="6589713" y="5859463"/>
          <p14:tracePt t="27060" x="6589713" y="5870575"/>
          <p14:tracePt t="27067" x="6599238" y="5881688"/>
          <p14:tracePt t="27076" x="6610350" y="5891213"/>
          <p14:tracePt t="27083" x="6621463" y="5902325"/>
          <p14:tracePt t="27091" x="6632575" y="5913438"/>
          <p14:tracePt t="27099" x="6653213" y="5934075"/>
          <p14:tracePt t="27107" x="6684963" y="5945188"/>
          <p14:tracePt t="27123" x="6684963" y="5956300"/>
          <p14:tracePt t="27131" x="6748463" y="5997575"/>
          <p14:tracePt t="27139" x="6769100" y="5997575"/>
          <p14:tracePt t="27147" x="6780213" y="6008688"/>
          <p14:tracePt t="27155" x="6823075" y="6029325"/>
          <p14:tracePt t="27171" x="6843713" y="6040438"/>
          <p14:tracePt t="27179" x="6865938" y="6051550"/>
          <p14:tracePt t="27187" x="6875463" y="6072188"/>
          <p14:tracePt t="27195" x="6897688" y="6083300"/>
          <p14:tracePt t="27204" x="6918325" y="6094413"/>
          <p14:tracePt t="27212" x="6929438" y="6094413"/>
          <p14:tracePt t="27219" x="6938963" y="6094413"/>
          <p14:tracePt t="27228" x="6961188" y="6115050"/>
          <p14:tracePt t="27235" x="6970713" y="6115050"/>
          <p14:tracePt t="27252" x="7035800" y="6115050"/>
          <p14:tracePt t="27259" x="7131050" y="6146800"/>
          <p14:tracePt t="27267" x="7151688" y="6146800"/>
          <p14:tracePt t="27278" x="7194550" y="6157913"/>
          <p14:tracePt t="27284" x="7215188" y="6157913"/>
          <p14:tracePt t="27300" x="7246938" y="6157913"/>
          <p14:tracePt t="27308" x="7289800" y="6157913"/>
          <p14:tracePt t="27316" x="7321550" y="6157913"/>
          <p14:tracePt t="27332" x="7396163" y="6157913"/>
          <p14:tracePt t="27340" x="7470775" y="6157913"/>
          <p14:tracePt t="27348" x="7502525" y="6157913"/>
          <p14:tracePt t="27356" x="7534275" y="6157913"/>
          <p14:tracePt t="27364" x="7566025" y="6157913"/>
          <p14:tracePt t="27380" x="7586663" y="6157913"/>
          <p14:tracePt t="27388" x="7640638" y="6157913"/>
          <p14:tracePt t="27400" x="7661275" y="6157913"/>
          <p14:tracePt t="27404" x="7704138" y="6157913"/>
          <p14:tracePt t="27412" x="7724775" y="6157913"/>
          <p14:tracePt t="27422" x="7745413" y="6157913"/>
          <p14:tracePt t="27428" x="7767638" y="6157913"/>
          <p14:tracePt t="27436" x="7777163" y="6157913"/>
          <p14:tracePt t="27446" x="7808913" y="6157913"/>
          <p14:tracePt t="27452" x="7820025" y="6157913"/>
          <p14:tracePt t="27462" x="7851775" y="6157913"/>
          <p14:tracePt t="27468" x="7883525" y="6157913"/>
          <p14:tracePt t="27478" x="7915275" y="6157913"/>
          <p14:tracePt t="27484" x="7937500" y="6157913"/>
          <p14:tracePt t="27493" x="7969250" y="6157913"/>
          <p14:tracePt t="27500" x="7989888" y="6157913"/>
          <p14:tracePt t="27509" x="8001000" y="6157913"/>
          <p14:tracePt t="27524" x="8043863" y="6157913"/>
          <p14:tracePt t="27532" x="8085138" y="6157913"/>
          <p14:tracePt t="27540" x="8107363" y="6157913"/>
          <p14:tracePt t="27548" x="8116888" y="6157913"/>
          <p14:tracePt t="27556" x="8139113" y="6157913"/>
          <p14:tracePt t="27564" x="8159750" y="6157913"/>
          <p14:tracePt t="27572" x="8170863" y="6157913"/>
          <p14:tracePt t="27589" x="8191500" y="6157913"/>
          <p14:tracePt t="27604" x="8212138" y="6157913"/>
          <p14:tracePt t="27612" x="8245475" y="6157913"/>
          <p14:tracePt t="27620" x="8266113" y="6157913"/>
          <p14:tracePt t="27629" x="8286750" y="6157913"/>
          <p14:tracePt t="27636" x="8318500" y="6157913"/>
          <p14:tracePt t="27645" x="8340725" y="6157913"/>
          <p14:tracePt t="27652" x="8361363" y="6157913"/>
          <p14:tracePt t="27663" x="8393113" y="6157913"/>
          <p14:tracePt t="27669" x="8424863" y="6157913"/>
          <p14:tracePt t="27679" x="8456613" y="6157913"/>
          <p14:tracePt t="27684" x="8488363" y="6157913"/>
          <p14:tracePt t="27693" x="8520113" y="6157913"/>
          <p14:tracePt t="27700" x="8542338" y="6157913"/>
          <p14:tracePt t="27708" x="8551863" y="6157913"/>
          <p14:tracePt t="27724" x="8562975" y="6157913"/>
          <p14:tracePt t="27732" x="8574088" y="6157913"/>
          <p14:tracePt t="27780" x="8583613" y="6157913"/>
          <p14:tracePt t="27862" x="8594725" y="6157913"/>
          <p14:tracePt t="27884" x="8605838" y="6157913"/>
          <p14:tracePt t="27956" x="8626475" y="6157913"/>
          <p14:tracePt t="27972" x="8637588" y="6157913"/>
          <p14:tracePt t="27981" x="8648700" y="6157913"/>
          <p14:tracePt t="27996" x="8669338" y="6167438"/>
          <p14:tracePt t="28020" x="8680450" y="6167438"/>
          <p14:tracePt t="28045" x="8689975" y="6178550"/>
          <p14:tracePt t="28061" x="8701088" y="6178550"/>
          <p14:tracePt t="28084" x="8712200" y="6178550"/>
          <p14:tracePt t="28092" x="8721725" y="6178550"/>
          <p14:tracePt t="28100" x="8732838" y="6178550"/>
          <p14:tracePt t="28108" x="8743950" y="6178550"/>
          <p14:tracePt t="28124" x="8753475" y="6178550"/>
          <p14:tracePt t="28149" x="8764588" y="6178550"/>
          <p14:tracePt t="28156" x="8775700" y="6189663"/>
          <p14:tracePt t="28172" x="8785225" y="6189663"/>
          <p14:tracePt t="28180" x="8785225" y="6199188"/>
          <p14:tracePt t="28816" x="8796338" y="6199188"/>
          <p14:tracePt t="28828" x="8816975" y="6199188"/>
          <p14:tracePt t="28837" x="8828088" y="6199188"/>
          <p14:tracePt t="28852" x="8850313" y="6199188"/>
          <p14:tracePt t="28860" x="8859838" y="6199188"/>
          <p14:tracePt t="28868" x="8882063" y="6199188"/>
          <p14:tracePt t="28876" x="8891588" y="6199188"/>
          <p14:tracePt t="28884" x="8902700" y="6189663"/>
          <p14:tracePt t="28892" x="8923338" y="6178550"/>
          <p14:tracePt t="28916" x="8934450" y="6178550"/>
          <p14:tracePt t="28924" x="8945563" y="6167438"/>
          <p14:tracePt t="28945" x="8955088" y="6157913"/>
          <p14:tracePt t="28950" x="8966200" y="6146800"/>
          <p14:tracePt t="28972" x="8977313" y="6135688"/>
          <p14:tracePt t="28979" x="8986838" y="6126163"/>
          <p14:tracePt t="28988" x="8997950" y="6126163"/>
          <p14:tracePt t="28995" x="9009063" y="6115050"/>
          <p14:tracePt t="29004" x="9018588" y="6103938"/>
          <p14:tracePt t="29012" x="9018588" y="6094413"/>
          <p14:tracePt t="29020" x="9018588" y="6083300"/>
          <p14:tracePt t="29035" x="9040813" y="6061075"/>
          <p14:tracePt t="29045" x="9040813" y="6040438"/>
          <p14:tracePt t="29051" x="9040813" y="6029325"/>
          <p14:tracePt t="29060" x="9040813" y="5988050"/>
          <p14:tracePt t="29068" x="9040813" y="5945188"/>
          <p14:tracePt t="29075" x="9051925" y="5913438"/>
          <p14:tracePt t="29084" x="9051925" y="5891213"/>
          <p14:tracePt t="29092" x="9051925" y="5881688"/>
          <p14:tracePt t="29099" x="9051925" y="5870575"/>
          <p14:tracePt t="29107" x="9051925" y="5849938"/>
          <p14:tracePt t="29115" x="9051925" y="5838825"/>
          <p14:tracePt t="29124" x="9051925" y="5818188"/>
          <p14:tracePt t="29131" x="9051925" y="5795963"/>
          <p14:tracePt t="29140" x="9051925" y="5786438"/>
          <p14:tracePt t="29147" x="9040813" y="5754688"/>
          <p14:tracePt t="29156" x="9018588" y="5732463"/>
          <p14:tracePt t="29164" x="9018588" y="5711825"/>
          <p14:tracePt t="29171" x="8997950" y="5700713"/>
          <p14:tracePt t="29180" x="8986838" y="5689600"/>
          <p14:tracePt t="29187" x="8977313" y="5680075"/>
          <p14:tracePt t="29196" x="8945563" y="5668963"/>
          <p14:tracePt t="29207" x="8902700" y="5626100"/>
          <p14:tracePt t="29213" x="8850313" y="5594350"/>
          <p14:tracePt t="29221" x="8828088" y="5584825"/>
          <p14:tracePt t="29230" x="8775700" y="5551488"/>
          <p14:tracePt t="29236" x="8743950" y="5530850"/>
          <p14:tracePt t="29244" x="8721725" y="5530850"/>
          <p14:tracePt t="29252" x="8701088" y="5510213"/>
          <p14:tracePt t="29261" x="8637588" y="5478463"/>
          <p14:tracePt t="29268" x="8605838" y="5467350"/>
          <p14:tracePt t="29284" x="8574088" y="5446713"/>
          <p14:tracePt t="29292" x="8531225" y="5446713"/>
          <p14:tracePt t="29300" x="8499475" y="5446713"/>
          <p14:tracePt t="29308" x="8467725" y="5446713"/>
          <p14:tracePt t="29316" x="8435975" y="5446713"/>
          <p14:tracePt t="29324" x="8413750" y="5446713"/>
          <p14:tracePt t="29332" x="8393113" y="5446713"/>
          <p14:tracePt t="29340" x="8350250" y="5446713"/>
          <p14:tracePt t="29347" x="8318500" y="5446713"/>
          <p14:tracePt t="29356" x="8297863" y="5446713"/>
          <p14:tracePt t="29363" x="8266113" y="5446713"/>
          <p14:tracePt t="29372" x="8245475" y="5446713"/>
          <p14:tracePt t="29380" x="8223250" y="5446713"/>
          <p14:tracePt t="29398" x="8212138" y="5446713"/>
          <p14:tracePt t="29404" x="8202613" y="5446713"/>
          <p14:tracePt t="29413" x="8180388" y="5446713"/>
          <p14:tracePt t="29420" x="8148638" y="5467350"/>
          <p14:tracePt t="29431" x="8148638" y="5478463"/>
          <p14:tracePt t="29436" x="8116888" y="5487988"/>
          <p14:tracePt t="29446" x="8107363" y="5499100"/>
          <p14:tracePt t="29452" x="8085138" y="5530850"/>
          <p14:tracePt t="29461" x="8075613" y="5541963"/>
          <p14:tracePt t="29468" x="8064500" y="5551488"/>
          <p14:tracePt t="29477" x="8043863" y="5562600"/>
          <p14:tracePt t="29485" x="8032750" y="5594350"/>
          <p14:tracePt t="29509" x="8032750" y="5605463"/>
          <p14:tracePt t="29524" x="8032750" y="5626100"/>
          <p14:tracePt t="29540" x="8032750" y="5637213"/>
          <p14:tracePt t="29548" x="8032750" y="5668963"/>
          <p14:tracePt t="29556" x="8032750" y="5680075"/>
          <p14:tracePt t="29563" x="8032750" y="5700713"/>
          <p14:tracePt t="29572" x="8032750" y="5721350"/>
          <p14:tracePt t="29588" x="8032750" y="5754688"/>
          <p14:tracePt t="29598" x="8064500" y="5818188"/>
          <p14:tracePt t="29604" x="8096250" y="5870575"/>
          <p14:tracePt t="29613" x="8116888" y="5913438"/>
          <p14:tracePt t="29620" x="8159750" y="5956300"/>
          <p14:tracePt t="29632" x="8191500" y="6008688"/>
          <p14:tracePt t="29636" x="8223250" y="6040438"/>
          <p14:tracePt t="29647" x="8223250" y="6051550"/>
          <p14:tracePt t="29653" x="8245475" y="6072188"/>
          <p14:tracePt t="29663" x="8286750" y="6083300"/>
          <p14:tracePt t="29669" x="8308975" y="6103938"/>
          <p14:tracePt t="29676" x="8329613" y="6135688"/>
          <p14:tracePt t="29684" x="8350250" y="6146800"/>
          <p14:tracePt t="29692" x="8372475" y="6157913"/>
          <p14:tracePt t="29700" x="8382000" y="6157913"/>
          <p14:tracePt t="29708" x="8393113" y="6178550"/>
          <p14:tracePt t="29716" x="8404225" y="6178550"/>
          <p14:tracePt t="29724" x="8413750" y="6178550"/>
          <p14:tracePt t="29732" x="8435975" y="6189663"/>
          <p14:tracePt t="29756" x="8478838" y="6210300"/>
          <p14:tracePt t="29765" x="8499475" y="6221413"/>
          <p14:tracePt t="29772" x="8520113" y="6230938"/>
          <p14:tracePt t="29788" x="8551863" y="6242050"/>
          <p14:tracePt t="29828" x="8615363" y="6264275"/>
          <p14:tracePt t="29845" x="8648700" y="6264275"/>
          <p14:tracePt t="29876" x="8669338" y="6264275"/>
          <p14:tracePt t="29908" x="8680450" y="6264275"/>
          <p14:tracePt t="29964" x="8689975" y="6264275"/>
          <p14:tracePt t="29988" x="8689975" y="6253163"/>
          <p14:tracePt t="29996" x="8701088" y="6242050"/>
          <p14:tracePt t="30012" x="8712200" y="6210300"/>
          <p14:tracePt t="30020" x="8712200" y="6199188"/>
          <p14:tracePt t="30029" x="8712200" y="6189663"/>
          <p14:tracePt t="30231" x="8712200" y="6178550"/>
          <p14:tracePt t="30245" x="8712200" y="6167438"/>
          <p14:tracePt t="30268" x="8721725" y="6157913"/>
          <p14:tracePt t="30332" x="8732838" y="6157913"/>
          <p14:tracePt t="30364" x="8732838" y="6146800"/>
          <p14:tracePt t="30372" x="8743950" y="6146800"/>
          <p14:tracePt t="30380" x="8743950" y="6135688"/>
          <p14:tracePt t="30388" x="8753475" y="6126163"/>
          <p14:tracePt t="30436" x="8753475" y="6115050"/>
          <p14:tracePt t="30452" x="8775700" y="6103938"/>
          <p14:tracePt t="30468" x="8775700" y="6094413"/>
          <p14:tracePt t="30552" x="8785225" y="6072188"/>
          <p14:tracePt t="30597" x="8796338" y="6061075"/>
          <p14:tracePt t="30644" x="8796338" y="6051550"/>
          <p14:tracePt t="30668" x="8796338" y="6040438"/>
          <p14:tracePt t="30676" x="8796338" y="6029325"/>
          <p14:tracePt t="30685" x="8796338" y="6019800"/>
          <p14:tracePt t="30692" x="8796338" y="6008688"/>
          <p14:tracePt t="30708" x="8796338" y="5997575"/>
          <p14:tracePt t="30715" x="8796338" y="5988050"/>
          <p14:tracePt t="30733" x="8807450" y="5976938"/>
          <p14:tracePt t="30788" x="8807450" y="5965825"/>
          <p14:tracePt t="30838" x="8807450" y="5956300"/>
          <p14:tracePt t="30844" x="8807450" y="5934075"/>
          <p14:tracePt t="30852" x="8807450" y="5924550"/>
          <p14:tracePt t="30876" x="8807450" y="5902325"/>
          <p14:tracePt t="30892" x="8807450" y="5891213"/>
          <p14:tracePt t="30908" x="8796338" y="5870575"/>
          <p14:tracePt t="30916" x="8775700" y="5859463"/>
          <p14:tracePt t="30932" x="8743950" y="5849938"/>
          <p14:tracePt t="30948" x="8743950" y="5838825"/>
          <p14:tracePt t="30957" x="8712200" y="5827713"/>
          <p14:tracePt t="30965" x="8701088" y="5818188"/>
          <p14:tracePt t="30973" x="8689975" y="5807075"/>
          <p14:tracePt t="30980" x="8680450" y="5795963"/>
          <p14:tracePt t="30988" x="8648700" y="5795963"/>
          <p14:tracePt t="30997" x="8637588" y="5786438"/>
          <p14:tracePt t="31003" x="8626475" y="5786438"/>
          <p14:tracePt t="31011" x="8605838" y="5775325"/>
          <p14:tracePt t="31019" x="8583613" y="5775325"/>
          <p14:tracePt t="31027" x="8574088" y="5764213"/>
          <p14:tracePt t="31036" x="8551863" y="5764213"/>
          <p14:tracePt t="31044" x="8488363" y="5754688"/>
          <p14:tracePt t="31052" x="8467725" y="5743575"/>
          <p14:tracePt t="31060" x="8435975" y="5743575"/>
          <p14:tracePt t="31068" x="8393113" y="5743575"/>
          <p14:tracePt t="31076" x="8340725" y="5743575"/>
          <p14:tracePt t="31084" x="8277225" y="5743575"/>
          <p14:tracePt t="31092" x="8266113" y="5743575"/>
          <p14:tracePt t="31108" x="8255000" y="5743575"/>
          <p14:tracePt t="31124" x="8245475" y="5743575"/>
          <p14:tracePt t="31131" x="8223250" y="5743575"/>
          <p14:tracePt t="31140" x="8202613" y="5743575"/>
          <p14:tracePt t="31166" x="8148638" y="5743575"/>
          <p14:tracePt t="31172" x="8139113" y="5743575"/>
          <p14:tracePt t="31181" x="8128000" y="5743575"/>
          <p14:tracePt t="31188" x="8116888" y="5743575"/>
          <p14:tracePt t="31204" x="8107363" y="5743575"/>
          <p14:tracePt t="31230" x="8075613" y="5732463"/>
          <p14:tracePt t="31236" x="8053388" y="5732463"/>
          <p14:tracePt t="31252" x="8043863" y="5721350"/>
          <p14:tracePt t="31260" x="8010525" y="5711825"/>
          <p14:tracePt t="31268" x="8001000" y="5700713"/>
          <p14:tracePt t="31276" x="7978775" y="5689600"/>
          <p14:tracePt t="31284" x="7969250" y="5680075"/>
          <p14:tracePt t="31292" x="7958138" y="5680075"/>
          <p14:tracePt t="31301" x="7937500" y="5657850"/>
          <p14:tracePt t="31308" x="7915275" y="5648325"/>
          <p14:tracePt t="31316" x="7905750" y="5637213"/>
          <p14:tracePt t="31324" x="7883525" y="5605463"/>
          <p14:tracePt t="31340" x="7874000" y="5594350"/>
          <p14:tracePt t="31350" x="7862888" y="5584825"/>
          <p14:tracePt t="31356" x="7851775" y="5562600"/>
          <p14:tracePt t="31372" x="7842250" y="5562600"/>
          <p14:tracePt t="31383" x="7831138" y="5541963"/>
          <p14:tracePt t="31388" x="7831138" y="5530850"/>
          <p14:tracePt t="31404" x="7820025" y="5519738"/>
          <p14:tracePt t="31412" x="7820025" y="5510213"/>
          <p14:tracePt t="31468" x="7808913" y="5499100"/>
          <p14:tracePt t="31492" x="7799388" y="5478463"/>
          <p14:tracePt t="31501" x="7788275" y="5467350"/>
          <p14:tracePt t="31508" x="7788275" y="5456238"/>
          <p14:tracePt t="31517" x="7788275" y="5435600"/>
          <p14:tracePt t="31525" x="7777163" y="5424488"/>
          <p14:tracePt t="31533" x="7756525" y="5403850"/>
          <p14:tracePt t="31549" x="7756525" y="5392738"/>
          <p14:tracePt t="31572" x="7756525" y="5372100"/>
          <p14:tracePt t="31588" x="7745413" y="5340350"/>
          <p14:tracePt t="31599" x="7735888" y="5340350"/>
          <p14:tracePt t="31613" x="7735888" y="5318125"/>
          <p14:tracePt t="31620" x="7735888" y="5297488"/>
          <p14:tracePt t="31636" x="7735888" y="5286375"/>
          <p14:tracePt t="31644" x="7724775" y="5276850"/>
          <p14:tracePt t="31653" x="7724775" y="5254625"/>
          <p14:tracePt t="31685" x="7713663" y="5245100"/>
          <p14:tracePt t="31741" x="7713663" y="5233988"/>
          <p14:tracePt t="31749" x="7713663" y="5222875"/>
          <p14:tracePt t="31764" x="7713663" y="5202238"/>
          <p14:tracePt t="31781" x="7713663" y="5191125"/>
          <p14:tracePt t="31847" x="7713663" y="5170488"/>
          <p14:tracePt t="31868" x="7713663" y="5159375"/>
          <p14:tracePt t="31884" x="7713663" y="5148263"/>
          <p14:tracePt t="31892" x="7713663" y="5138738"/>
          <p14:tracePt t="31988" x="7713663" y="5116513"/>
          <p14:tracePt t="31997" x="7713663" y="5106988"/>
          <p14:tracePt t="32006" x="7713663" y="5084763"/>
          <p14:tracePt t="32020" x="7713663" y="5075238"/>
          <p14:tracePt t="32046" x="7713663" y="5053013"/>
          <p14:tracePt t="32068" x="7713663" y="5041900"/>
          <p14:tracePt t="32076" x="7713663" y="5021263"/>
          <p14:tracePt t="32092" x="7713663" y="5000625"/>
          <p14:tracePt t="32477" x="7704138" y="4989513"/>
          <p14:tracePt t="32517" x="7704138" y="4978400"/>
          <p14:tracePt t="32524" x="7713663" y="4957763"/>
          <p14:tracePt t="32540" x="7724775" y="4937125"/>
          <p14:tracePt t="32548" x="7745413" y="4926013"/>
          <p14:tracePt t="32556" x="7745413" y="4914900"/>
          <p14:tracePt t="32567" x="7767638" y="4894263"/>
          <p14:tracePt t="32572" x="7788275" y="4883150"/>
          <p14:tracePt t="32583" x="7831138" y="4862513"/>
          <p14:tracePt t="32588" x="7862888" y="4840288"/>
          <p14:tracePt t="32598" x="7894638" y="4840288"/>
          <p14:tracePt t="32604" x="7937500" y="4819650"/>
          <p14:tracePt t="32612" x="7958138" y="4819650"/>
          <p14:tracePt t="32620" x="7978775" y="4819650"/>
          <p14:tracePt t="32628" x="8001000" y="4808538"/>
          <p14:tracePt t="32635" x="8010525" y="4808538"/>
          <p14:tracePt t="32654" x="8032750" y="4787900"/>
          <p14:tracePt t="32660" x="8043863" y="4776788"/>
          <p14:tracePt t="32668" x="8075613" y="4776788"/>
          <p14:tracePt t="32676" x="8107363" y="4735513"/>
          <p14:tracePt t="32685" x="8128000" y="4724400"/>
          <p14:tracePt t="32692" x="8148638" y="4702175"/>
          <p14:tracePt t="32701" x="8180388" y="4692650"/>
          <p14:tracePt t="32708" x="8234363" y="4670425"/>
          <p14:tracePt t="32717" x="8266113" y="4638675"/>
          <p14:tracePt t="32733" x="8277225" y="4629150"/>
          <p14:tracePt t="32765" x="8277225" y="4618038"/>
          <p14:tracePt t="32773" x="8277225" y="4597400"/>
          <p14:tracePt t="32788" x="8277225" y="4565650"/>
          <p14:tracePt t="32796" x="8277225" y="4511675"/>
          <p14:tracePt t="32805" x="8277225" y="4491038"/>
          <p14:tracePt t="32812" x="8277225" y="4468813"/>
          <p14:tracePt t="32820" x="8277225" y="4427538"/>
          <p14:tracePt t="32828" x="8277225" y="4416425"/>
          <p14:tracePt t="32836" x="8277225" y="4384675"/>
          <p14:tracePt t="32844" x="8277225" y="4362450"/>
          <p14:tracePt t="32852" x="8266113" y="4330700"/>
          <p14:tracePt t="32860" x="8223250" y="4289425"/>
          <p14:tracePt t="32869" x="8148638" y="4203700"/>
          <p14:tracePt t="32876" x="8116888" y="4183063"/>
          <p14:tracePt t="32885" x="8096250" y="4151313"/>
          <p14:tracePt t="32901" x="8075613" y="4129088"/>
          <p14:tracePt t="32909" x="8043863" y="4097338"/>
          <p14:tracePt t="32917" x="8021638" y="4076700"/>
          <p14:tracePt t="32926" x="7989888" y="4044950"/>
          <p14:tracePt t="32933" x="7926388" y="4013200"/>
          <p14:tracePt t="32951" x="7894638" y="4002088"/>
          <p14:tracePt t="32956" x="7820025" y="3981450"/>
          <p14:tracePt t="32966" x="7767638" y="3959225"/>
          <p14:tracePt t="32973" x="7713663" y="3938588"/>
          <p14:tracePt t="32988" x="7586663" y="3917950"/>
          <p14:tracePt t="32996" x="7534275" y="3895725"/>
          <p14:tracePt t="33017" x="7470775" y="3886200"/>
          <p14:tracePt t="33019" x="7427913" y="3886200"/>
          <p14:tracePt t="33027" x="7373938" y="3886200"/>
          <p14:tracePt t="33035" x="7321550" y="3886200"/>
          <p14:tracePt t="33043" x="7269163" y="3886200"/>
          <p14:tracePt t="33052" x="7194550" y="3886200"/>
          <p14:tracePt t="33060" x="7151688" y="3895725"/>
          <p14:tracePt t="33076" x="7077075" y="3938588"/>
          <p14:tracePt t="33083" x="7024688" y="3959225"/>
          <p14:tracePt t="33096" x="7013575" y="3970338"/>
          <p14:tracePt t="33106" x="6992938" y="3990975"/>
          <p14:tracePt t="33109" x="6981825" y="4013200"/>
          <p14:tracePt t="33117" x="6950075" y="4033838"/>
          <p14:tracePt t="33124" x="6950075" y="4044950"/>
          <p14:tracePt t="33133" x="6938963" y="4065588"/>
          <p14:tracePt t="33150" x="6918325" y="4087813"/>
          <p14:tracePt t="33155" x="6918325" y="4108450"/>
          <p14:tracePt t="33171" x="6918325" y="4151313"/>
          <p14:tracePt t="33181" x="6918325" y="4171950"/>
          <p14:tracePt t="33188" x="6918325" y="4214813"/>
          <p14:tracePt t="33196" x="6918325" y="4225925"/>
          <p14:tracePt t="33204" x="6950075" y="4321175"/>
          <p14:tracePt t="33220" x="6981825" y="4362450"/>
          <p14:tracePt t="33228" x="6992938" y="4384675"/>
          <p14:tracePt t="33235" x="7024688" y="4427538"/>
          <p14:tracePt t="33243" x="7131050" y="4532313"/>
          <p14:tracePt t="33251" x="7172325" y="4575175"/>
          <p14:tracePt t="33259" x="7215188" y="4606925"/>
          <p14:tracePt t="33267" x="7300913" y="4638675"/>
          <p14:tracePt t="33275" x="7353300" y="4660900"/>
          <p14:tracePt t="33283" x="7427913" y="4681538"/>
          <p14:tracePt t="33291" x="7491413" y="4692650"/>
          <p14:tracePt t="33300" x="7575550" y="4702175"/>
          <p14:tracePt t="33308" x="7629525" y="4702175"/>
          <p14:tracePt t="33317" x="7693025" y="4702175"/>
          <p14:tracePt t="33324" x="7767638" y="4702175"/>
          <p14:tracePt t="33333" x="7820025" y="4702175"/>
          <p14:tracePt t="33340" x="7894638" y="4702175"/>
          <p14:tracePt t="33350" x="7969250" y="4702175"/>
          <p14:tracePt t="33356" x="8053388" y="4702175"/>
          <p14:tracePt t="33364" x="8148638" y="4702175"/>
          <p14:tracePt t="33372" x="8255000" y="4702175"/>
          <p14:tracePt t="33380" x="8329613" y="4702175"/>
          <p14:tracePt t="33388" x="8413750" y="4702175"/>
          <p14:tracePt t="33404" x="8467725" y="4702175"/>
          <p14:tracePt t="33412" x="8488363" y="4692650"/>
          <p14:tracePt t="33428" x="8488363" y="4670425"/>
          <p14:tracePt t="33444" x="8510588" y="4670425"/>
          <p14:tracePt t="33460" x="8520113" y="4649788"/>
          <p14:tracePt t="33468" x="8542338" y="4629150"/>
          <p14:tracePt t="33485" x="8574088" y="4586288"/>
          <p14:tracePt t="33492" x="8583613" y="4575175"/>
          <p14:tracePt t="33524" x="8583613" y="4565650"/>
          <p14:tracePt t="33533" x="8594725" y="4554538"/>
          <p14:tracePt t="33550" x="8605838" y="4532313"/>
          <p14:tracePt t="33557" x="8605838" y="4522788"/>
          <p14:tracePt t="33572" x="8615363" y="4522788"/>
          <p14:tracePt t="34165" x="8605838" y="4522788"/>
          <p14:tracePt t="34172" x="8562975" y="4522788"/>
          <p14:tracePt t="34188" x="8542338" y="4522788"/>
          <p14:tracePt t="34205" x="8499475" y="4522788"/>
          <p14:tracePt t="34212" x="8478838" y="4522788"/>
          <p14:tracePt t="34260" x="8447088" y="4511675"/>
          <p14:tracePt t="34268" x="8435975" y="4500563"/>
          <p14:tracePt t="34284" x="8340725" y="4427538"/>
          <p14:tracePt t="34303" x="8234363" y="4373563"/>
          <p14:tracePt t="34308" x="8043863" y="4278313"/>
          <p14:tracePt t="34318" x="7937500" y="4203700"/>
          <p14:tracePt t="34335" x="7820025" y="4160838"/>
          <p14:tracePt t="34340" x="7661275" y="4076700"/>
          <p14:tracePt t="34351" x="7534275" y="4033838"/>
          <p14:tracePt t="34356" x="7364413" y="3970338"/>
          <p14:tracePt t="34364" x="7226300" y="3917950"/>
          <p14:tracePt t="34373" x="7056438" y="3843338"/>
          <p14:tracePt t="34380" x="6938963" y="3768725"/>
          <p14:tracePt t="34389" x="6780213" y="3694113"/>
          <p14:tracePt t="34396" x="6610350" y="3598863"/>
          <p14:tracePt t="34405" x="6365875" y="3460750"/>
          <p14:tracePt t="34412" x="5942013" y="3216275"/>
          <p14:tracePt t="34420" x="5549900" y="3005138"/>
          <p14:tracePt t="34428" x="4976813" y="2674938"/>
          <p14:tracePt t="34436" x="4498975" y="2420938"/>
          <p14:tracePt t="34444" x="4000500" y="2165350"/>
          <p14:tracePt t="34452" x="3511550" y="1900238"/>
          <p14:tracePt t="34460" x="3067050" y="1655763"/>
          <p14:tracePt t="34468" x="2801938" y="1476375"/>
          <p14:tracePt t="34476" x="2333625" y="1071563"/>
          <p14:tracePt t="34484" x="2228850" y="966788"/>
          <p14:tracePt t="34501" x="2122488" y="828675"/>
          <p14:tracePt t="34508" x="1963738" y="615950"/>
          <p14:tracePt t="34518" x="1835150" y="414338"/>
          <p14:tracePt t="34524" x="1676400" y="180975"/>
          <p14:tracePt t="34535" x="1581150" y="4286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1AA42-6B37-42F4-BF65-142EBF65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LDMS Overhead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4F6D4-DE7B-43E0-B81B-691D7A413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BEA361-90B8-470A-B712-69B9481D9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29997"/>
            <a:ext cx="5056025" cy="33382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04882F-7B3A-4648-9909-0B5564307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911" y="984807"/>
            <a:ext cx="5059937" cy="32834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9A37D6-E734-4477-88C6-3AB4B8625174}"/>
              </a:ext>
            </a:extLst>
          </p:cNvPr>
          <p:cNvSpPr txBox="1"/>
          <p:nvPr/>
        </p:nvSpPr>
        <p:spPr>
          <a:xfrm>
            <a:off x="274649" y="4421748"/>
            <a:ext cx="6059404" cy="232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Overview: </a:t>
            </a:r>
            <a:endParaRPr lang="en-US" sz="1600" dirty="0">
              <a:solidFill>
                <a:schemeClr val="bg2">
                  <a:lumMod val="25000"/>
                </a:schemeClr>
              </a:solidFill>
              <a:cs typeface="Calibri" panose="020F0502020204030204" pitchFamily="34" charset="0"/>
            </a:endParaRP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Framework is evaluated by analyzing sampled I/O data captured from two HPC applications</a:t>
            </a:r>
          </a:p>
          <a:p>
            <a:pPr marL="845830" lvl="2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MPI-IO-TEST: Darshan utility to test MPI I/O performance on HPC machines.</a:t>
            </a:r>
          </a:p>
          <a:p>
            <a:pPr marL="845830" lvl="2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HACC-IO: I/O Proxy for the Hardware Accelerated Cosmology Code. </a:t>
            </a: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Experiments tested on </a:t>
            </a:r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Lustre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 and NFS file systems with various configurations.</a:t>
            </a: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5 runs for each configuration for a total of 40 job submissions.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BF7EF-CF06-4F02-A9AE-B3DD354186E1}"/>
              </a:ext>
            </a:extLst>
          </p:cNvPr>
          <p:cNvSpPr txBox="1"/>
          <p:nvPr/>
        </p:nvSpPr>
        <p:spPr>
          <a:xfrm>
            <a:off x="6096000" y="4421748"/>
            <a:ext cx="5249333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Key Takeaways:</a:t>
            </a:r>
          </a:p>
          <a:p>
            <a:pPr marL="388630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Variance statistically significant to determine the overhead calculations are inconclusive.</a:t>
            </a:r>
          </a:p>
          <a:p>
            <a:pPr marL="845830" lvl="1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Most likely due to file system performance issues as tests were ran 1-2 weeks apart</a:t>
            </a:r>
          </a:p>
          <a:p>
            <a:pPr marL="388630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endParaRPr lang="en-US" sz="1200" dirty="0">
              <a:solidFill>
                <a:schemeClr val="bg2">
                  <a:lumMod val="25000"/>
                </a:schemeClr>
              </a:solidFill>
              <a:cs typeface="Calibri" panose="020F0502020204030204" pitchFamily="34" charset="0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D3FB5D5-004D-45C2-80B1-FCFE9FF4B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15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2209"/>
    </mc:Choice>
    <mc:Fallback xmlns="">
      <p:transition advTm="82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352" x="93663" y="1306513"/>
          <p14:tracePt t="28361" x="117475" y="1341438"/>
          <p14:tracePt t="28377" x="130175" y="1352550"/>
          <p14:tracePt t="28400" x="141288" y="1365250"/>
          <p14:tracePt t="28408" x="152400" y="1365250"/>
          <p14:tracePt t="28416" x="176213" y="1365250"/>
          <p14:tracePt t="28427" x="223838" y="1411288"/>
          <p14:tracePt t="28436" x="258763" y="1423988"/>
          <p14:tracePt t="28441" x="306388" y="1446213"/>
          <p14:tracePt t="28452" x="365125" y="1470025"/>
          <p14:tracePt t="28457" x="400050" y="1493838"/>
          <p14:tracePt t="28466" x="434975" y="1504950"/>
          <p14:tracePt t="28473" x="447675" y="1528763"/>
          <p14:tracePt t="28481" x="458788" y="1528763"/>
          <p14:tracePt t="28487" x="471488" y="1528763"/>
          <p14:tracePt t="28495" x="482600" y="1541463"/>
          <p14:tracePt t="28520" x="506413" y="1552575"/>
          <p14:tracePt t="28529" x="517525" y="1565275"/>
          <p14:tracePt t="28537" x="565150" y="1600200"/>
          <p14:tracePt t="28544" x="576263" y="1600200"/>
          <p14:tracePt t="28553" x="611188" y="1624013"/>
          <p14:tracePt t="28559" x="647700" y="1635125"/>
          <p14:tracePt t="28570" x="717550" y="1693863"/>
          <p14:tracePt t="28576" x="741363" y="1717675"/>
          <p14:tracePt t="28584" x="752475" y="1717675"/>
          <p14:tracePt t="28601" x="765175" y="1741488"/>
          <p14:tracePt t="28608" x="788988" y="1752600"/>
          <p14:tracePt t="28616" x="788988" y="1763713"/>
          <p14:tracePt t="28624" x="823913" y="1776413"/>
          <p14:tracePt t="28632" x="847725" y="1800225"/>
          <p14:tracePt t="28640" x="882650" y="1835150"/>
          <p14:tracePt t="28649" x="941388" y="1882775"/>
          <p14:tracePt t="28656" x="965200" y="1917700"/>
          <p14:tracePt t="28666" x="989013" y="1928813"/>
          <p14:tracePt t="28672" x="1047750" y="1963738"/>
          <p14:tracePt t="28680" x="1058863" y="1976438"/>
          <p14:tracePt t="28688" x="1093788" y="2011363"/>
          <p14:tracePt t="28700" x="1130300" y="2024063"/>
          <p14:tracePt t="28708" x="1152525" y="2035175"/>
          <p14:tracePt t="28713" x="1189038" y="2046288"/>
          <p14:tracePt t="28727" x="1212850" y="2046288"/>
          <p14:tracePt t="28731" x="1258888" y="2082800"/>
          <p14:tracePt t="28738" x="1306513" y="2082800"/>
          <p14:tracePt t="28745" x="1354138" y="2093913"/>
          <p14:tracePt t="28752" x="1400175" y="2093913"/>
          <p14:tracePt t="28760" x="1435100" y="2093913"/>
          <p14:tracePt t="28768" x="1447800" y="2093913"/>
          <p14:tracePt t="28775" x="1517650" y="2093913"/>
          <p14:tracePt t="28792" x="1530350" y="2093913"/>
          <p14:tracePt t="28799" x="1554163" y="2093913"/>
          <p14:tracePt t="28808" x="1589088" y="2082800"/>
          <p14:tracePt t="28821" x="1612900" y="2070100"/>
          <p14:tracePt t="28826" x="1624013" y="2070100"/>
          <p14:tracePt t="28836" x="1693863" y="2035175"/>
          <p14:tracePt t="28843" x="1741488" y="2024063"/>
          <p14:tracePt t="28851" x="1776413" y="2000250"/>
          <p14:tracePt t="28857" x="1835150" y="1963738"/>
          <p14:tracePt t="28865" x="1858963" y="1941513"/>
          <p14:tracePt t="28879" x="1917700" y="1905000"/>
          <p14:tracePt t="28895" x="1941513" y="1893888"/>
          <p14:tracePt t="28903" x="1965325" y="1870075"/>
          <p14:tracePt t="28911" x="1976438" y="1858963"/>
          <p14:tracePt t="28927" x="2000250" y="1835150"/>
          <p14:tracePt t="28948" x="2024063" y="1811338"/>
          <p14:tracePt t="28993" x="2047875" y="1787525"/>
          <p14:tracePt t="28999" x="2058988" y="1787525"/>
          <p14:tracePt t="29009" x="2058988" y="1776413"/>
          <p14:tracePt t="29018" x="2082800" y="1752600"/>
          <p14:tracePt t="29024" x="2095500" y="1752600"/>
          <p14:tracePt t="29032" x="2106613" y="1741488"/>
          <p14:tracePt t="29067" x="2106613" y="1728788"/>
          <p14:tracePt t="29081" x="2106613" y="1717675"/>
          <p14:tracePt t="29089" x="2106613" y="1693863"/>
          <p14:tracePt t="29096" x="2095500" y="1658938"/>
          <p14:tracePt t="29104" x="2082800" y="1635125"/>
          <p14:tracePt t="29112" x="2035175" y="1600200"/>
          <p14:tracePt t="29136" x="2000250" y="1587500"/>
          <p14:tracePt t="29144" x="1941513" y="1565275"/>
          <p14:tracePt t="29152" x="1882775" y="1552575"/>
          <p14:tracePt t="29160" x="1824038" y="1493838"/>
          <p14:tracePt t="29169" x="1800225" y="1470025"/>
          <p14:tracePt t="29178" x="1741488" y="1435100"/>
          <p14:tracePt t="29186" x="1693863" y="1423988"/>
          <p14:tracePt t="29192" x="1635125" y="1400175"/>
          <p14:tracePt t="29200" x="1600200" y="1376363"/>
          <p14:tracePt t="29207" x="1589088" y="1376363"/>
          <p14:tracePt t="29216" x="1565275" y="1376363"/>
          <p14:tracePt t="29224" x="1530350" y="1376363"/>
          <p14:tracePt t="29233" x="1506538" y="1365250"/>
          <p14:tracePt t="29241" x="1471613" y="1341438"/>
          <p14:tracePt t="29252" x="1423988" y="1328738"/>
          <p14:tracePt t="29256" x="1389063" y="1328738"/>
          <p14:tracePt t="29268" x="1354138" y="1328738"/>
          <p14:tracePt t="29273" x="1330325" y="1328738"/>
          <p14:tracePt t="29280" x="1306513" y="1317625"/>
          <p14:tracePt t="29297" x="1282700" y="1306513"/>
          <p14:tracePt t="29312" x="1271588" y="1306513"/>
          <p14:tracePt t="29328" x="1247775" y="1306513"/>
          <p14:tracePt t="29336" x="1235075" y="1306513"/>
          <p14:tracePt t="29344" x="1223963" y="1306513"/>
          <p14:tracePt t="29360" x="1200150" y="1306513"/>
          <p14:tracePt t="29368" x="1152525" y="1306513"/>
          <p14:tracePt t="29376" x="1130300" y="1306513"/>
          <p14:tracePt t="29384" x="1093788" y="1306513"/>
          <p14:tracePt t="29392" x="1071563" y="1306513"/>
          <p14:tracePt t="29410" x="1047750" y="1306513"/>
          <p14:tracePt t="29418" x="1035050" y="1306513"/>
          <p14:tracePt t="29424" x="1012825" y="1306513"/>
          <p14:tracePt t="29433" x="1000125" y="1306513"/>
          <p14:tracePt t="29440" x="965200" y="1306513"/>
          <p14:tracePt t="29450" x="941388" y="1328738"/>
          <p14:tracePt t="29456" x="906463" y="1328738"/>
          <p14:tracePt t="29466" x="893763" y="1328738"/>
          <p14:tracePt t="29474" x="871538" y="1352550"/>
          <p14:tracePt t="29481" x="847725" y="1365250"/>
          <p14:tracePt t="29496" x="823913" y="1365250"/>
          <p14:tracePt t="29552" x="823913" y="1376363"/>
          <p14:tracePt t="29568" x="823913" y="1400175"/>
          <p14:tracePt t="29584" x="812800" y="1411288"/>
          <p14:tracePt t="29599" x="812800" y="1423988"/>
          <p14:tracePt t="29610" x="812800" y="1435100"/>
          <p14:tracePt t="29618" x="812800" y="1470025"/>
          <p14:tracePt t="29627" x="812800" y="1482725"/>
          <p14:tracePt t="29633" x="812800" y="1493838"/>
          <p14:tracePt t="29639" x="812800" y="1517650"/>
          <p14:tracePt t="29649" x="812800" y="1528763"/>
          <p14:tracePt t="29664" x="812800" y="1552575"/>
          <p14:tracePt t="29673" x="800100" y="1576388"/>
          <p14:tracePt t="29696" x="800100" y="1587500"/>
          <p14:tracePt t="29704" x="800100" y="1624013"/>
          <p14:tracePt t="29712" x="800100" y="1646238"/>
          <p14:tracePt t="29729" x="800100" y="1658938"/>
          <p14:tracePt t="29735" x="800100" y="1682750"/>
          <p14:tracePt t="29745" x="800100" y="1693863"/>
          <p14:tracePt t="29753" x="812800" y="1704975"/>
          <p14:tracePt t="29767" x="823913" y="1717675"/>
          <p14:tracePt t="29792" x="823913" y="1728788"/>
          <p14:tracePt t="29808" x="823913" y="1741488"/>
          <p14:tracePt t="29824" x="823913" y="1752600"/>
          <p14:tracePt t="29837" x="835025" y="1763713"/>
          <p14:tracePt t="29842" x="835025" y="1776413"/>
          <p14:tracePt t="29857" x="847725" y="1787525"/>
          <p14:tracePt t="29930" x="847725" y="1811338"/>
          <p14:tracePt t="29944" x="858838" y="1824038"/>
          <p14:tracePt t="29971" x="871538" y="1835150"/>
          <p14:tracePt t="29990" x="882650" y="1846263"/>
          <p14:tracePt t="30009" x="882650" y="1870075"/>
          <p14:tracePt t="30024" x="906463" y="1893888"/>
          <p14:tracePt t="30040" x="906463" y="1905000"/>
          <p14:tracePt t="30052" x="917575" y="1917700"/>
          <p14:tracePt t="30058" x="930275" y="1917700"/>
          <p14:tracePt t="30066" x="941388" y="1928813"/>
          <p14:tracePt t="30072" x="941388" y="1941513"/>
          <p14:tracePt t="30088" x="952500" y="1952625"/>
          <p14:tracePt t="30136" x="965200" y="1963738"/>
          <p14:tracePt t="30152" x="965200" y="1976438"/>
          <p14:tracePt t="30168" x="976313" y="1976438"/>
          <p14:tracePt t="30363" x="976313" y="1987550"/>
          <p14:tracePt t="30416" x="989013" y="1963738"/>
          <p14:tracePt t="30432" x="989013" y="1952625"/>
          <p14:tracePt t="30440" x="989013" y="1941513"/>
          <p14:tracePt t="30449" x="1000125" y="1905000"/>
          <p14:tracePt t="30465" x="1000125" y="1893888"/>
          <p14:tracePt t="30478" x="1012825" y="1846263"/>
          <p14:tracePt t="30489" x="1023938" y="1835150"/>
          <p14:tracePt t="30560" x="1023938" y="1824038"/>
          <p14:tracePt t="30680" x="1023938" y="1811338"/>
          <p14:tracePt t="30696" x="1023938" y="1800225"/>
          <p14:tracePt t="30714" x="1023938" y="1776413"/>
          <p14:tracePt t="30728" x="1000125" y="1752600"/>
          <p14:tracePt t="30736" x="989013" y="1728788"/>
          <p14:tracePt t="30752" x="976313" y="1704975"/>
          <p14:tracePt t="30767" x="965200" y="1704975"/>
          <p14:tracePt t="30776" x="965200" y="1682750"/>
          <p14:tracePt t="30785" x="930275" y="1658938"/>
          <p14:tracePt t="30809" x="930275" y="1646238"/>
          <p14:tracePt t="30823" x="906463" y="1600200"/>
          <p14:tracePt t="30827" x="847725" y="1528763"/>
          <p14:tracePt t="30842" x="800100" y="1482725"/>
          <p14:tracePt t="30849" x="776288" y="1470025"/>
          <p14:tracePt t="30857" x="776288" y="1458913"/>
          <p14:tracePt t="32082" x="752475" y="1458913"/>
          <p14:tracePt t="32098" x="741363" y="1458913"/>
          <p14:tracePt t="32128" x="730250" y="1458913"/>
          <p14:tracePt t="32136" x="717550" y="1470025"/>
          <p14:tracePt t="32168" x="693738" y="1482725"/>
          <p14:tracePt t="32184" x="682625" y="1493838"/>
          <p14:tracePt t="32202" x="671513" y="1493838"/>
          <p14:tracePt t="32210" x="658813" y="1493838"/>
          <p14:tracePt t="32220" x="647700" y="1493838"/>
          <p14:tracePt t="32232" x="635000" y="1493838"/>
          <p14:tracePt t="32240" x="635000" y="1504950"/>
          <p14:tracePt t="32272" x="623888" y="1504950"/>
          <p14:tracePt t="32280" x="611188" y="1517650"/>
          <p14:tracePt t="32307" x="600075" y="1517650"/>
          <p14:tracePt t="32316" x="588963" y="1528763"/>
          <p14:tracePt t="32352" x="576263" y="1528763"/>
          <p14:tracePt t="32361" x="565150" y="1541463"/>
          <p14:tracePt t="32376" x="552450" y="1541463"/>
          <p14:tracePt t="32440" x="530225" y="1565275"/>
          <p14:tracePt t="32456" x="517525" y="1565275"/>
          <p14:tracePt t="32472" x="493713" y="1600200"/>
          <p14:tracePt t="32488" x="493713" y="1611313"/>
          <p14:tracePt t="32503" x="482600" y="1611313"/>
          <p14:tracePt t="32541" x="482600" y="1624013"/>
          <p14:tracePt t="32543" x="471488" y="1646238"/>
          <p14:tracePt t="32567" x="471488" y="1670050"/>
          <p14:tracePt t="32600" x="471488" y="1682750"/>
          <p14:tracePt t="32623" x="471488" y="1693863"/>
          <p14:tracePt t="32663" x="471488" y="1704975"/>
          <p14:tracePt t="32680" x="471488" y="1717675"/>
          <p14:tracePt t="32688" x="471488" y="1741488"/>
          <p14:tracePt t="32752" x="471488" y="1752600"/>
          <p14:tracePt t="32760" x="482600" y="1752600"/>
          <p14:tracePt t="32792" x="517525" y="1763713"/>
          <p14:tracePt t="32816" x="530225" y="1776413"/>
          <p14:tracePt t="32840" x="541338" y="1776413"/>
          <p14:tracePt t="32856" x="552450" y="1776413"/>
          <p14:tracePt t="32864" x="565150" y="1787525"/>
          <p14:tracePt t="32880" x="576263" y="1787525"/>
          <p14:tracePt t="32888" x="588963" y="1787525"/>
          <p14:tracePt t="32898" x="600075" y="1800225"/>
          <p14:tracePt t="32906" x="611188" y="1800225"/>
          <p14:tracePt t="32914" x="623888" y="1800225"/>
          <p14:tracePt t="32979" x="635000" y="1811338"/>
          <p14:tracePt t="33034" x="635000" y="1824038"/>
          <p14:tracePt t="33051" x="647700" y="1824038"/>
          <p14:tracePt t="33057" x="658813" y="1824038"/>
          <p14:tracePt t="33170" x="658813" y="1835150"/>
          <p14:tracePt t="33177" x="671513" y="1835150"/>
          <p14:tracePt t="33185" x="671513" y="1858963"/>
          <p14:tracePt t="33193" x="682625" y="1858963"/>
          <p14:tracePt t="33279" x="706438" y="1870075"/>
          <p14:tracePt t="33295" x="717550" y="1870075"/>
          <p14:tracePt t="33311" x="730250" y="1882775"/>
          <p14:tracePt t="33319" x="730250" y="1893888"/>
          <p14:tracePt t="33327" x="741363" y="1893888"/>
          <p14:tracePt t="33335" x="752475" y="1928813"/>
          <p14:tracePt t="33355" x="765175" y="1941513"/>
          <p14:tracePt t="33372" x="765175" y="1952625"/>
          <p14:tracePt t="33388" x="776288" y="1963738"/>
          <p14:tracePt t="33392" x="776288" y="1987550"/>
          <p14:tracePt t="33503" x="788988" y="2011363"/>
          <p14:tracePt t="33547" x="788988" y="2024063"/>
          <p14:tracePt t="33552" x="800100" y="2035175"/>
          <p14:tracePt t="33560" x="800100" y="2046288"/>
          <p14:tracePt t="33569" x="812800" y="2058988"/>
          <p14:tracePt t="33584" x="823913" y="2070100"/>
          <p14:tracePt t="33639" x="823913" y="2082800"/>
          <p14:tracePt t="33655" x="835025" y="2093913"/>
          <p14:tracePt t="33697" x="835025" y="2105025"/>
          <p14:tracePt t="33703" x="847725" y="2117725"/>
          <p14:tracePt t="33848" x="847725" y="2128838"/>
          <p14:tracePt t="33856" x="858838" y="2128838"/>
          <p14:tracePt t="34573" x="858838" y="2141538"/>
          <p14:tracePt t="34640" x="858838" y="2152650"/>
          <p14:tracePt t="34696" x="858838" y="2163763"/>
          <p14:tracePt t="34752" x="882650" y="2187575"/>
          <p14:tracePt t="34769" x="882650" y="2200275"/>
          <p14:tracePt t="34920" x="893763" y="2211388"/>
          <p14:tracePt t="34995" x="893763" y="2222500"/>
          <p14:tracePt t="35053" x="906463" y="2235200"/>
          <p14:tracePt t="35387" x="906463" y="2246313"/>
          <p14:tracePt t="35705" x="917575" y="2246313"/>
          <p14:tracePt t="35716" x="917575" y="2235200"/>
          <p14:tracePt t="35722" x="917575" y="2211388"/>
          <p14:tracePt t="35731" x="930275" y="2211388"/>
          <p14:tracePt t="35737" x="930275" y="2187575"/>
          <p14:tracePt t="35744" x="930275" y="2176463"/>
          <p14:tracePt t="35752" x="930275" y="2163763"/>
          <p14:tracePt t="35760" x="930275" y="2152650"/>
          <p14:tracePt t="35768" x="941388" y="2141538"/>
          <p14:tracePt t="35776" x="941388" y="2117725"/>
          <p14:tracePt t="35825" x="941388" y="2105025"/>
          <p14:tracePt t="36987" x="930275" y="2105025"/>
          <p14:tracePt t="37120" x="917575" y="2105025"/>
          <p14:tracePt t="37137" x="906463" y="2105025"/>
          <p14:tracePt t="37280" x="893763" y="2105025"/>
          <p14:tracePt t="37400" x="882650" y="2093913"/>
          <p14:tracePt t="37513" x="871538" y="2093913"/>
          <p14:tracePt t="37565" x="835025" y="2082800"/>
          <p14:tracePt t="37576" x="823913" y="2082800"/>
          <p14:tracePt t="37592" x="800100" y="2082800"/>
          <p14:tracePt t="37655" x="788988" y="2082800"/>
          <p14:tracePt t="37673" x="776288" y="2082800"/>
          <p14:tracePt t="37689" x="765175" y="2082800"/>
          <p14:tracePt t="37721" x="752475" y="2082800"/>
          <p14:tracePt t="37751" x="741363" y="2082800"/>
          <p14:tracePt t="37784" x="730250" y="2082800"/>
          <p14:tracePt t="37840" x="717550" y="2082800"/>
          <p14:tracePt t="37851" x="706438" y="2082800"/>
          <p14:tracePt t="37946" x="693738" y="2082800"/>
          <p14:tracePt t="38039" x="693738" y="2093913"/>
          <p14:tracePt t="38136" x="693738" y="2105025"/>
          <p14:tracePt t="38151" x="693738" y="2117725"/>
          <p14:tracePt t="38159" x="693738" y="2128838"/>
          <p14:tracePt t="38175" x="693738" y="2152650"/>
          <p14:tracePt t="38199" x="693738" y="2163763"/>
          <p14:tracePt t="38240" x="693738" y="2176463"/>
          <p14:tracePt t="38280" x="693738" y="2187575"/>
          <p14:tracePt t="38321" x="693738" y="2200275"/>
          <p14:tracePt t="38368" x="693738" y="2211388"/>
          <p14:tracePt t="38392" x="693738" y="2222500"/>
          <p14:tracePt t="38416" x="693738" y="2246313"/>
          <p14:tracePt t="38432" x="706438" y="2246313"/>
          <p14:tracePt t="38457" x="706438" y="2259013"/>
          <p14:tracePt t="38581" x="717550" y="2259013"/>
          <p14:tracePt t="38588" x="730250" y="2270125"/>
          <p14:tracePt t="38609" x="741363" y="2270125"/>
          <p14:tracePt t="38680" x="765175" y="2270125"/>
          <p14:tracePt t="38746" x="776288" y="2270125"/>
          <p14:tracePt t="38768" x="788988" y="2270125"/>
          <p14:tracePt t="38792" x="800100" y="2270125"/>
          <p14:tracePt t="38840" x="812800" y="2270125"/>
          <p14:tracePt t="38922" x="823913" y="2270125"/>
          <p14:tracePt t="38968" x="835025" y="2270125"/>
          <p14:tracePt t="39049" x="847725" y="2270125"/>
          <p14:tracePt t="39168" x="858838" y="2282825"/>
          <p14:tracePt t="39298" x="871538" y="2282825"/>
          <p14:tracePt t="40025" x="882650" y="2282825"/>
          <p14:tracePt t="44089" x="871538" y="2282825"/>
          <p14:tracePt t="44105" x="871538" y="2293938"/>
          <p14:tracePt t="44120" x="858838" y="2305050"/>
          <p14:tracePt t="44153" x="847725" y="2317750"/>
          <p14:tracePt t="44176" x="847725" y="2328863"/>
          <p14:tracePt t="44184" x="835025" y="2341563"/>
          <p14:tracePt t="44264" x="835025" y="2352675"/>
          <p14:tracePt t="44328" x="835025" y="2363788"/>
          <p14:tracePt t="44338" x="835025" y="2376488"/>
          <p14:tracePt t="44351" x="835025" y="2387600"/>
          <p14:tracePt t="44369" x="835025" y="2400300"/>
          <p14:tracePt t="44393" x="835025" y="2411413"/>
          <p14:tracePt t="44400" x="835025" y="2435225"/>
          <p14:tracePt t="44408" x="835025" y="2446338"/>
          <p14:tracePt t="44448" x="835025" y="2459038"/>
          <p14:tracePt t="44465" x="835025" y="2470150"/>
          <p14:tracePt t="44562" x="835025" y="2505075"/>
          <p14:tracePt t="44608" x="835025" y="2517775"/>
          <p14:tracePt t="44624" x="847725" y="2528888"/>
          <p14:tracePt t="44640" x="847725" y="2541588"/>
          <p14:tracePt t="44722" x="847725" y="2552700"/>
          <p14:tracePt t="44729" x="858838" y="2576513"/>
          <p14:tracePt t="44761" x="858838" y="2587625"/>
          <p14:tracePt t="45444" x="858838" y="2600325"/>
          <p14:tracePt t="45473" x="858838" y="2611438"/>
          <p14:tracePt t="45479" x="847725" y="2622550"/>
          <p14:tracePt t="45491" x="835025" y="2635250"/>
          <p14:tracePt t="45506" x="823913" y="2646363"/>
          <p14:tracePt t="45540" x="800100" y="2659063"/>
          <p14:tracePt t="45552" x="800100" y="2670175"/>
          <p14:tracePt t="45564" x="788988" y="2670175"/>
          <p14:tracePt t="45576" x="788988" y="2681288"/>
          <p14:tracePt t="45585" x="765175" y="2693988"/>
          <p14:tracePt t="45602" x="752475" y="2705100"/>
          <p14:tracePt t="45611" x="741363" y="2717800"/>
          <p14:tracePt t="45624" x="730250" y="2728913"/>
          <p14:tracePt t="45634" x="706438" y="2787650"/>
          <p14:tracePt t="45640" x="693738" y="2811463"/>
          <p14:tracePt t="45656" x="671513" y="2859088"/>
          <p14:tracePt t="45664" x="671513" y="2894013"/>
          <p14:tracePt t="45672" x="658813" y="2940050"/>
          <p14:tracePt t="45681" x="658813" y="2952750"/>
          <p14:tracePt t="45698" x="658813" y="2976563"/>
          <p14:tracePt t="45704" x="658813" y="2987675"/>
          <p14:tracePt t="45720" x="658813" y="3011488"/>
          <p14:tracePt t="45738" x="658813" y="3022600"/>
          <p14:tracePt t="45752" x="658813" y="3046413"/>
          <p14:tracePt t="45760" x="658813" y="3081338"/>
          <p14:tracePt t="45768" x="658813" y="3105150"/>
          <p14:tracePt t="45776" x="658813" y="3128963"/>
          <p14:tracePt t="45784" x="658813" y="3163888"/>
          <p14:tracePt t="45792" x="658813" y="3187700"/>
          <p14:tracePt t="45800" x="658813" y="3200400"/>
          <p14:tracePt t="45817" x="658813" y="3259138"/>
          <p14:tracePt t="45833" x="671513" y="3340100"/>
          <p14:tracePt t="45842" x="682625" y="3376613"/>
          <p14:tracePt t="45858" x="693738" y="3459163"/>
          <p14:tracePt t="45866" x="693738" y="3481388"/>
          <p14:tracePt t="45881" x="693738" y="3517900"/>
          <p14:tracePt t="45888" x="706438" y="3529013"/>
          <p14:tracePt t="45904" x="706438" y="3540125"/>
          <p14:tracePt t="46112" x="717550" y="3540125"/>
          <p14:tracePt t="46129" x="717550" y="3529013"/>
          <p14:tracePt t="46138" x="717550" y="3517900"/>
          <p14:tracePt t="46147" x="730250" y="3517900"/>
          <p14:tracePt t="46156" x="730250" y="3505200"/>
          <p14:tracePt t="46176" x="752475" y="3494088"/>
          <p14:tracePt t="46186" x="752475" y="3481388"/>
          <p14:tracePt t="46192" x="765175" y="3470275"/>
          <p14:tracePt t="46208" x="776288" y="3459163"/>
          <p14:tracePt t="46217" x="812800" y="3411538"/>
          <p14:tracePt t="46224" x="823913" y="3398838"/>
          <p14:tracePt t="46240" x="835025" y="3387725"/>
          <p14:tracePt t="46256" x="847725" y="3387725"/>
          <p14:tracePt t="46288" x="847725" y="3376613"/>
          <p14:tracePt t="46336" x="858838" y="3376613"/>
          <p14:tracePt t="50586" x="847725" y="3352800"/>
          <p14:tracePt t="50605" x="835025" y="3352800"/>
          <p14:tracePt t="50615" x="823913" y="3352800"/>
          <p14:tracePt t="50625" x="812800" y="3352800"/>
          <p14:tracePt t="50641" x="788988" y="3352800"/>
          <p14:tracePt t="50656" x="776288" y="3352800"/>
          <p14:tracePt t="50664" x="752475" y="3352800"/>
          <p14:tracePt t="50696" x="730250" y="3340100"/>
          <p14:tracePt t="50715" x="717550" y="3340100"/>
          <p14:tracePt t="50792" x="717550" y="3317875"/>
          <p14:tracePt t="50808" x="706438" y="3317875"/>
          <p14:tracePt t="50826" x="693738" y="3305175"/>
          <p14:tracePt t="50835" x="693738" y="3294063"/>
          <p14:tracePt t="50845" x="693738" y="3281363"/>
          <p14:tracePt t="50871" x="682625" y="3270250"/>
          <p14:tracePt t="50888" x="682625" y="3246438"/>
          <p14:tracePt t="50903" x="682625" y="3222625"/>
          <p14:tracePt t="50921" x="682625" y="3211513"/>
          <p14:tracePt t="50928" x="682625" y="3200400"/>
          <p14:tracePt t="50941" x="682625" y="3187700"/>
          <p14:tracePt t="50948" x="682625" y="3176588"/>
          <p14:tracePt t="50957" x="682625" y="3152775"/>
          <p14:tracePt t="50987" x="682625" y="3140075"/>
          <p14:tracePt t="51016" x="682625" y="3128963"/>
          <p14:tracePt t="51024" x="682625" y="3117850"/>
          <p14:tracePt t="51032" x="682625" y="3105150"/>
          <p14:tracePt t="51040" x="682625" y="3081338"/>
          <p14:tracePt t="51056" x="682625" y="3059113"/>
          <p14:tracePt t="51081" x="682625" y="3046413"/>
          <p14:tracePt t="51120" x="682625" y="3022600"/>
          <p14:tracePt t="51232" x="682625" y="3011488"/>
          <p14:tracePt t="51250" x="682625" y="3000375"/>
          <p14:tracePt t="51257" x="693738" y="3000375"/>
          <p14:tracePt t="51331" x="706438" y="3000375"/>
          <p14:tracePt t="51337" x="717550" y="3000375"/>
          <p14:tracePt t="51344" x="741363" y="2987675"/>
          <p14:tracePt t="51360" x="752475" y="2987675"/>
          <p14:tracePt t="51464" x="765175" y="2987675"/>
          <p14:tracePt t="51657" x="765175" y="2976563"/>
          <p14:tracePt t="51691" x="765175" y="2963863"/>
          <p14:tracePt t="51716" x="752475" y="2952750"/>
          <p14:tracePt t="51744" x="741363" y="2952750"/>
          <p14:tracePt t="51768" x="730250" y="2940050"/>
          <p14:tracePt t="51776" x="730250" y="2928938"/>
          <p14:tracePt t="51785" x="717550" y="2928938"/>
          <p14:tracePt t="51803" x="706438" y="2917825"/>
          <p14:tracePt t="51809" x="693738" y="2905125"/>
          <p14:tracePt t="51833" x="693738" y="2894013"/>
          <p14:tracePt t="51856" x="682625" y="2894013"/>
          <p14:tracePt t="51872" x="682625" y="2881313"/>
          <p14:tracePt t="51912" x="682625" y="2870200"/>
          <p14:tracePt t="51920" x="682625" y="2859088"/>
          <p14:tracePt t="51945" x="682625" y="2846388"/>
          <p14:tracePt t="51961" x="682625" y="2822575"/>
          <p14:tracePt t="52033" x="682625" y="2811463"/>
          <p14:tracePt t="52043" x="682625" y="2800350"/>
          <p14:tracePt t="52072" x="693738" y="2787650"/>
          <p14:tracePt t="52114" x="706438" y="2776538"/>
          <p14:tracePt t="52136" x="717550" y="2752725"/>
          <p14:tracePt t="52161" x="730250" y="2752725"/>
          <p14:tracePt t="52272" x="741363" y="2752725"/>
          <p14:tracePt t="52352" x="752475" y="2752725"/>
          <p14:tracePt t="62802" x="741363" y="2776538"/>
          <p14:tracePt t="62809" x="741363" y="2787650"/>
          <p14:tracePt t="62816" x="706438" y="2835275"/>
          <p14:tracePt t="62828" x="693738" y="2870200"/>
          <p14:tracePt t="62834" x="682625" y="2905125"/>
          <p14:tracePt t="62851" x="658813" y="2905125"/>
          <p14:tracePt t="62857" x="647700" y="2940050"/>
          <p14:tracePt t="62865" x="635000" y="2976563"/>
          <p14:tracePt t="62871" x="635000" y="2987675"/>
          <p14:tracePt t="62880" x="635000" y="3000375"/>
          <p14:tracePt t="62888" x="611188" y="3046413"/>
          <p14:tracePt t="62904" x="611188" y="3059113"/>
          <p14:tracePt t="62911" x="600075" y="3094038"/>
          <p14:tracePt t="62920" x="600075" y="3128963"/>
          <p14:tracePt t="62928" x="600075" y="3140075"/>
          <p14:tracePt t="62936" x="588963" y="3152775"/>
          <p14:tracePt t="62949" x="588963" y="3163888"/>
          <p14:tracePt t="62956" x="588963" y="3176588"/>
          <p14:tracePt t="62970" x="588963" y="3187700"/>
          <p14:tracePt t="62985" x="588963" y="3222625"/>
          <p14:tracePt t="62994" x="588963" y="3294063"/>
          <p14:tracePt t="63000" x="588963" y="3352800"/>
          <p14:tracePt t="63016" x="600075" y="3422650"/>
          <p14:tracePt t="63024" x="671513" y="3494088"/>
          <p14:tracePt t="63032" x="693738" y="3540125"/>
          <p14:tracePt t="63040" x="706438" y="3576638"/>
          <p14:tracePt t="63056" x="706438" y="3611563"/>
          <p14:tracePt t="63074" x="706438" y="3622675"/>
          <p14:tracePt t="63216" x="717550" y="3635375"/>
          <p14:tracePt t="63248" x="730250" y="3635375"/>
          <p14:tracePt t="63264" x="730250" y="3611563"/>
          <p14:tracePt t="63272" x="730250" y="3598863"/>
          <p14:tracePt t="63280" x="752475" y="3563938"/>
          <p14:tracePt t="63299" x="765175" y="3529013"/>
          <p14:tracePt t="63305" x="823913" y="3470275"/>
          <p14:tracePt t="63313" x="847725" y="3422650"/>
          <p14:tracePt t="63320" x="871538" y="3422650"/>
          <p14:tracePt t="63329" x="871538" y="3411538"/>
          <p14:tracePt t="63381" x="882650" y="3411538"/>
          <p14:tracePt t="63386" x="917575" y="3411538"/>
          <p14:tracePt t="63393" x="941388" y="3411538"/>
          <p14:tracePt t="63408" x="1023938" y="3411538"/>
          <p14:tracePt t="63419" x="1082675" y="3422650"/>
          <p14:tracePt t="63427" x="1130300" y="3422650"/>
          <p14:tracePt t="63432" x="1152525" y="3435350"/>
          <p14:tracePt t="63440" x="1189038" y="3446463"/>
          <p14:tracePt t="63448" x="1200150" y="3459163"/>
          <p14:tracePt t="63465" x="1223963" y="3481388"/>
          <p14:tracePt t="63488" x="1247775" y="3494088"/>
          <p14:tracePt t="63496" x="1258888" y="3505200"/>
          <p14:tracePt t="63504" x="1293813" y="3529013"/>
          <p14:tracePt t="63512" x="1306513" y="3552825"/>
          <p14:tracePt t="63559" x="1341438" y="3694113"/>
          <p14:tracePt t="63568" x="1341438" y="3740150"/>
          <p14:tracePt t="63578" x="1341438" y="3763963"/>
          <p14:tracePt t="63603" x="1341438" y="3776663"/>
          <p14:tracePt t="63608" x="1341438" y="3787775"/>
          <p14:tracePt t="63617" x="1341438" y="3798888"/>
          <p14:tracePt t="63634" x="1330325" y="3811588"/>
          <p14:tracePt t="63642" x="1317625" y="3846513"/>
          <p14:tracePt t="63653" x="1271588" y="3881438"/>
          <p14:tracePt t="63659" x="1235075" y="3905250"/>
          <p14:tracePt t="63665" x="1212850" y="3929063"/>
          <p14:tracePt t="63680" x="1141413" y="3998913"/>
          <p14:tracePt t="63703" x="1058863" y="4022725"/>
          <p14:tracePt t="63711" x="1023938" y="4046538"/>
          <p14:tracePt t="63728" x="1012825" y="4057650"/>
          <p14:tracePt t="63744" x="1012825" y="4081463"/>
          <p14:tracePt t="63761" x="989013" y="4094163"/>
          <p14:tracePt t="63768" x="989013" y="4105275"/>
          <p14:tracePt t="63776" x="965200" y="4116388"/>
          <p14:tracePt t="63783" x="941388" y="4129088"/>
          <p14:tracePt t="63799" x="930275" y="4152900"/>
          <p14:tracePt t="63816" x="917575" y="4164013"/>
          <p14:tracePt t="63823" x="906463" y="4176713"/>
          <p14:tracePt t="63831" x="882650" y="4187825"/>
          <p14:tracePt t="63839" x="871538" y="4198938"/>
          <p14:tracePt t="63848" x="858838" y="4198938"/>
          <p14:tracePt t="63858" x="858838" y="4222750"/>
          <p14:tracePt t="63896" x="847725" y="4235450"/>
          <p14:tracePt t="63904" x="847725" y="4270375"/>
          <p14:tracePt t="63911" x="847725" y="4281488"/>
          <p14:tracePt t="63926" x="847725" y="4294188"/>
          <p14:tracePt t="63945" x="847725" y="4305300"/>
          <p14:tracePt t="63952" x="847725" y="4329113"/>
          <p14:tracePt t="63977" x="847725" y="4340225"/>
          <p14:tracePt t="63986" x="871538" y="4364038"/>
          <p14:tracePt t="63992" x="906463" y="4387850"/>
          <p14:tracePt t="64000" x="917575" y="4398963"/>
          <p14:tracePt t="64007" x="976313" y="4411663"/>
          <p14:tracePt t="64016" x="1000125" y="4446588"/>
          <p14:tracePt t="64023" x="1035050" y="4470400"/>
          <p14:tracePt t="64040" x="1047750" y="4481513"/>
          <p14:tracePt t="64048" x="1071563" y="4481513"/>
          <p14:tracePt t="64057" x="1106488" y="4494213"/>
          <p14:tracePt t="64072" x="1247775" y="4494213"/>
          <p14:tracePt t="64088" x="1376363" y="4494213"/>
          <p14:tracePt t="64104" x="1589088" y="4552950"/>
          <p14:tracePt t="64119" x="1730375" y="4575175"/>
          <p14:tracePt t="64127" x="1800225" y="4587875"/>
          <p14:tracePt t="64143" x="1824038" y="4587875"/>
          <p14:tracePt t="64151" x="1858963" y="4587875"/>
          <p14:tracePt t="64161" x="1882775" y="4587875"/>
          <p14:tracePt t="64175" x="1906588" y="4587875"/>
          <p14:tracePt t="64183" x="1976438" y="4587875"/>
          <p14:tracePt t="64191" x="2000250" y="4587875"/>
          <p14:tracePt t="64200" x="2024063" y="4587875"/>
          <p14:tracePt t="64207" x="2058988" y="4587875"/>
          <p14:tracePt t="64224" x="2071688" y="4587875"/>
          <p14:tracePt t="64232" x="2071688" y="4575175"/>
          <p14:tracePt t="64240" x="2082800" y="4564063"/>
          <p14:tracePt t="64256" x="2095500" y="4552950"/>
          <p14:tracePt t="64288" x="2117725" y="4540250"/>
          <p14:tracePt t="64296" x="2330450" y="4411663"/>
          <p14:tracePt t="64304" x="2354263" y="4398963"/>
          <p14:tracePt t="64312" x="2413000" y="4387850"/>
          <p14:tracePt t="64320" x="2436813" y="4376738"/>
          <p14:tracePt t="64328" x="2447925" y="4340225"/>
          <p14:tracePt t="64336" x="2447925" y="4329113"/>
          <p14:tracePt t="64345" x="2459038" y="4329113"/>
          <p14:tracePt t="64352" x="2459038" y="4316413"/>
          <p14:tracePt t="64384" x="2471738" y="4316413"/>
          <p14:tracePt t="64392" x="2482850" y="4305300"/>
          <p14:tracePt t="64407" x="2495550" y="4305300"/>
          <p14:tracePt t="64416" x="2506663" y="4305300"/>
          <p14:tracePt t="64423" x="2517775" y="4281488"/>
          <p14:tracePt t="64448" x="2517775" y="4270375"/>
          <p14:tracePt t="64475" x="2530475" y="4270375"/>
          <p14:tracePt t="64512" x="2554288" y="4257675"/>
          <p14:tracePt t="64544" x="2554288" y="4246563"/>
          <p14:tracePt t="64632" x="2554288" y="4235450"/>
          <p14:tracePt t="64640" x="2554288" y="4222750"/>
          <p14:tracePt t="64664" x="2554288" y="4198938"/>
          <p14:tracePt t="64736" x="2554288" y="4187825"/>
          <p14:tracePt t="64744" x="2541588" y="4176713"/>
          <p14:tracePt t="64752" x="2530475" y="4152900"/>
          <p14:tracePt t="64760" x="2506663" y="4129088"/>
          <p14:tracePt t="64769" x="2495550" y="4094163"/>
          <p14:tracePt t="64780" x="2482850" y="4081463"/>
          <p14:tracePt t="64824" x="2471738" y="4057650"/>
          <p14:tracePt t="64832" x="2459038" y="4057650"/>
          <p14:tracePt t="64849" x="2436813" y="4046538"/>
          <p14:tracePt t="64856" x="2436813" y="4035425"/>
          <p14:tracePt t="64865" x="2413000" y="4035425"/>
          <p14:tracePt t="64897" x="2400300" y="4035425"/>
          <p14:tracePt t="64905" x="2400300" y="4022725"/>
          <p14:tracePt t="64920" x="2376488" y="4022725"/>
          <p14:tracePt t="64930" x="2341563" y="4011613"/>
          <p14:tracePt t="64936" x="2317750" y="3998913"/>
          <p14:tracePt t="64948" x="2306638" y="3987800"/>
          <p14:tracePt t="64952" x="2271713" y="3987800"/>
          <p14:tracePt t="64960" x="2235200" y="3976688"/>
          <p14:tracePt t="64977" x="2212975" y="3963988"/>
          <p14:tracePt t="64984" x="2200275" y="3963988"/>
          <p14:tracePt t="64995" x="2176463" y="3952875"/>
          <p14:tracePt t="65019" x="2165350" y="3952875"/>
          <p14:tracePt t="65024" x="2106613" y="3929063"/>
          <p14:tracePt t="65040" x="2095500" y="3929063"/>
          <p14:tracePt t="65049" x="2035175" y="3917950"/>
          <p14:tracePt t="65056" x="2024063" y="3917950"/>
          <p14:tracePt t="65064" x="2000250" y="3917950"/>
          <p14:tracePt t="65072" x="1989138" y="3917950"/>
          <p14:tracePt t="65080" x="1976438" y="3917950"/>
          <p14:tracePt t="65106" x="1965325" y="3917950"/>
          <p14:tracePt t="65122" x="1954213" y="3917950"/>
          <p14:tracePt t="65131" x="1917700" y="3917950"/>
          <p14:tracePt t="65137" x="1882775" y="3917950"/>
          <p14:tracePt t="65147" x="1847850" y="3917950"/>
          <p14:tracePt t="65152" x="1812925" y="3917950"/>
          <p14:tracePt t="65161" x="1789113" y="3917950"/>
          <p14:tracePt t="65177" x="1776413" y="3917950"/>
          <p14:tracePt t="65185" x="1765300" y="3917950"/>
          <p14:tracePt t="65208" x="1754188" y="3917950"/>
          <p14:tracePt t="65232" x="1717675" y="3917950"/>
          <p14:tracePt t="65240" x="1706563" y="3917950"/>
          <p14:tracePt t="65249" x="1682750" y="3917950"/>
          <p14:tracePt t="65257" x="1658938" y="3917950"/>
          <p14:tracePt t="65275" x="1624013" y="3929063"/>
          <p14:tracePt t="65280" x="1612900" y="3940175"/>
          <p14:tracePt t="65323" x="1600200" y="3952875"/>
          <p14:tracePt t="65352" x="1576388" y="3963988"/>
          <p14:tracePt t="65361" x="1530350" y="3963988"/>
          <p14:tracePt t="65378" x="1517650" y="3976688"/>
          <p14:tracePt t="65385" x="1506538" y="3987800"/>
          <p14:tracePt t="65392" x="1493838" y="3987800"/>
          <p14:tracePt t="65416" x="1482725" y="3987800"/>
          <p14:tracePt t="65426" x="1471613" y="3987800"/>
          <p14:tracePt t="65434" x="1458913" y="3987800"/>
          <p14:tracePt t="65442" x="1447800" y="3987800"/>
          <p14:tracePt t="65449" x="1435100" y="3998913"/>
          <p14:tracePt t="65472" x="1423988" y="3998913"/>
          <p14:tracePt t="65504" x="1412875" y="3998913"/>
          <p14:tracePt t="65561" x="1317625" y="4011613"/>
          <p14:tracePt t="65569" x="1306513" y="4011613"/>
          <p14:tracePt t="65592" x="1293813" y="4011613"/>
          <p14:tracePt t="65608" x="1282700" y="4011613"/>
          <p14:tracePt t="65624" x="1271588" y="4011613"/>
          <p14:tracePt t="65632" x="1258888" y="4022725"/>
          <p14:tracePt t="65640" x="1235075" y="4022725"/>
          <p14:tracePt t="65648" x="1223963" y="4035425"/>
          <p14:tracePt t="65674" x="1212850" y="4057650"/>
          <p14:tracePt t="65691" x="1200150" y="4057650"/>
          <p14:tracePt t="65720" x="1189038" y="4070350"/>
          <p14:tracePt t="65736" x="1176338" y="4070350"/>
          <p14:tracePt t="65752" x="1165225" y="4081463"/>
          <p14:tracePt t="65760" x="1141413" y="4094163"/>
          <p14:tracePt t="65768" x="1130300" y="4105275"/>
          <p14:tracePt t="65776" x="1117600" y="4129088"/>
          <p14:tracePt t="65800" x="1106488" y="4140200"/>
          <p14:tracePt t="65816" x="1093788" y="4140200"/>
          <p14:tracePt t="65824" x="1093788" y="4152900"/>
          <p14:tracePt t="65849" x="1082675" y="4164013"/>
          <p14:tracePt t="65856" x="1071563" y="4164013"/>
          <p14:tracePt t="65865" x="1058863" y="4176713"/>
          <p14:tracePt t="65883" x="1058863" y="4187825"/>
          <p14:tracePt t="65906" x="1047750" y="4187825"/>
          <p14:tracePt t="65929" x="1047750" y="4198938"/>
          <p14:tracePt t="65988" x="1047750" y="4211638"/>
          <p14:tracePt t="65995" x="1047750" y="4222750"/>
          <p14:tracePt t="66000" x="1047750" y="4235450"/>
          <p14:tracePt t="66015" x="1035050" y="4246563"/>
          <p14:tracePt t="66025" x="1035050" y="4257675"/>
          <p14:tracePt t="66048" x="1035050" y="4270375"/>
          <p14:tracePt t="66056" x="1035050" y="4281488"/>
          <p14:tracePt t="66080" x="1047750" y="4281488"/>
          <p14:tracePt t="66101" x="1058863" y="4294188"/>
          <p14:tracePt t="66118" x="1071563" y="4316413"/>
          <p14:tracePt t="66132" x="1071563" y="4329113"/>
          <p14:tracePt t="66145" x="1093788" y="4340225"/>
          <p14:tracePt t="66154" x="1106488" y="4340225"/>
          <p14:tracePt t="66160" x="1117600" y="4340225"/>
          <p14:tracePt t="66184" x="1130300" y="4364038"/>
          <p14:tracePt t="66200" x="1141413" y="4364038"/>
          <p14:tracePt t="66208" x="1165225" y="4364038"/>
          <p14:tracePt t="66217" x="1189038" y="4387850"/>
          <p14:tracePt t="66231" x="1235075" y="4398963"/>
          <p14:tracePt t="66242" x="1247775" y="4398963"/>
          <p14:tracePt t="66251" x="1271588" y="4398963"/>
          <p14:tracePt t="66266" x="1282700" y="4398963"/>
          <p14:tracePt t="66275" x="1306513" y="4398963"/>
          <p14:tracePt t="66280" x="1330325" y="4398963"/>
          <p14:tracePt t="66288" x="1341438" y="4398963"/>
          <p14:tracePt t="66301" x="1365250" y="4411663"/>
          <p14:tracePt t="66316" x="1400175" y="4411663"/>
          <p14:tracePt t="66322" x="1412875" y="4435475"/>
          <p14:tracePt t="66329" x="1423988" y="4435475"/>
          <p14:tracePt t="66344" x="1447800" y="4435475"/>
          <p14:tracePt t="66353" x="1458913" y="4435475"/>
          <p14:tracePt t="66365" x="1471613" y="4435475"/>
          <p14:tracePt t="66371" x="1482725" y="4435475"/>
          <p14:tracePt t="66377" x="1506538" y="4435475"/>
          <p14:tracePt t="66393" x="1517650" y="4435475"/>
          <p14:tracePt t="66409" x="1565275" y="4435475"/>
          <p14:tracePt t="66416" x="1635125" y="4435475"/>
          <p14:tracePt t="66426" x="1671638" y="4435475"/>
          <p14:tracePt t="66433" x="1682750" y="4435475"/>
          <p14:tracePt t="66441" x="1693863" y="4435475"/>
          <p14:tracePt t="66456" x="1706563" y="4435475"/>
          <p14:tracePt t="66465" x="1717675" y="4435475"/>
          <p14:tracePt t="66474" x="1730375" y="4435475"/>
          <p14:tracePt t="66484" x="1754188" y="4435475"/>
          <p14:tracePt t="66492" x="1776413" y="4435475"/>
          <p14:tracePt t="66499" x="1789113" y="4435475"/>
          <p14:tracePt t="66505" x="1824038" y="4435475"/>
          <p14:tracePt t="66538" x="1847850" y="4435475"/>
          <p14:tracePt t="66552" x="1906588" y="4435475"/>
          <p14:tracePt t="66561" x="1941513" y="4435475"/>
          <p14:tracePt t="66568" x="1954213" y="4435475"/>
          <p14:tracePt t="66576" x="1989138" y="4435475"/>
          <p14:tracePt t="66584" x="2012950" y="4435475"/>
          <p14:tracePt t="66592" x="2058988" y="4435475"/>
          <p14:tracePt t="66599" x="2071688" y="4435475"/>
          <p14:tracePt t="66610" x="2106613" y="4435475"/>
          <p14:tracePt t="66618" x="2117725" y="4422775"/>
          <p14:tracePt t="66625" x="2154238" y="4411663"/>
          <p14:tracePt t="66634" x="2165350" y="4387850"/>
          <p14:tracePt t="66640" x="2189163" y="4387850"/>
          <p14:tracePt t="66647" x="2200275" y="4387850"/>
          <p14:tracePt t="66656" x="2247900" y="4387850"/>
          <p14:tracePt t="66664" x="2282825" y="4387850"/>
          <p14:tracePt t="66682" x="2295525" y="4387850"/>
          <p14:tracePt t="66699" x="2330450" y="4387850"/>
          <p14:tracePt t="66704" x="2354263" y="4387850"/>
          <p14:tracePt t="66715" x="2365375" y="4387850"/>
          <p14:tracePt t="66737" x="2376488" y="4387850"/>
          <p14:tracePt t="66747" x="2389188" y="4387850"/>
          <p14:tracePt t="66764" x="2413000" y="4387850"/>
          <p14:tracePt t="66785" x="2424113" y="4387850"/>
          <p14:tracePt t="66792" x="2436813" y="4387850"/>
          <p14:tracePt t="66800" x="2447925" y="4376738"/>
          <p14:tracePt t="66808" x="2459038" y="4376738"/>
          <p14:tracePt t="66840" x="2482850" y="4376738"/>
          <p14:tracePt t="66847" x="2495550" y="4376738"/>
          <p14:tracePt t="66888" x="2506663" y="4376738"/>
          <p14:tracePt t="66896" x="2517775" y="4376738"/>
          <p14:tracePt t="66904" x="2541588" y="4376738"/>
          <p14:tracePt t="66912" x="2565400" y="4376738"/>
          <p14:tracePt t="66920" x="2600325" y="4376738"/>
          <p14:tracePt t="66928" x="2636838" y="4376738"/>
          <p14:tracePt t="66937" x="2647950" y="4376738"/>
          <p14:tracePt t="66952" x="2659063" y="4376738"/>
          <p14:tracePt t="66968" x="2671763" y="4376738"/>
          <p14:tracePt t="66989" x="2682875" y="4376738"/>
          <p14:tracePt t="66995" x="2695575" y="4376738"/>
          <p14:tracePt t="67004" x="2717800" y="4364038"/>
          <p14:tracePt t="67008" x="2730500" y="4364038"/>
          <p14:tracePt t="67017" x="2765425" y="4364038"/>
          <p14:tracePt t="67024" x="2776538" y="4364038"/>
          <p14:tracePt t="67040" x="2789238" y="4364038"/>
          <p14:tracePt t="67056" x="2800350" y="4364038"/>
          <p14:tracePt t="67129" x="2813050" y="4364038"/>
          <p14:tracePt t="67192" x="2836863" y="4364038"/>
          <p14:tracePt t="67200" x="2871788" y="4364038"/>
          <p14:tracePt t="67212" x="2906713" y="4364038"/>
          <p14:tracePt t="67217" x="2930525" y="4364038"/>
          <p14:tracePt t="67232" x="2941638" y="4364038"/>
          <p14:tracePt t="67352" x="2965450" y="4364038"/>
          <p14:tracePt t="67360" x="2978150" y="4364038"/>
          <p14:tracePt t="67472" x="2989263" y="4364038"/>
          <p14:tracePt t="81288" x="2978150" y="4364038"/>
          <p14:tracePt t="81301" x="2954338" y="4364038"/>
          <p14:tracePt t="81309" x="2941638" y="4364038"/>
          <p14:tracePt t="81323" x="2917825" y="4376738"/>
          <p14:tracePt t="81360" x="2906713" y="4376738"/>
          <p14:tracePt t="81368" x="2895600" y="4376738"/>
          <p14:tracePt t="81376" x="2895600" y="4387850"/>
          <p14:tracePt t="81472" x="2882900" y="4387850"/>
          <p14:tracePt t="81479" x="2871788" y="4387850"/>
          <p14:tracePt t="81495" x="2847975" y="4387850"/>
          <p14:tracePt t="81503" x="2836863" y="4387850"/>
          <p14:tracePt t="81562" x="2776538" y="4211638"/>
          <p14:tracePt t="81568" x="2754313" y="4164013"/>
          <p14:tracePt t="81574" x="2741613" y="4094163"/>
          <p14:tracePt t="81583" x="2741613" y="4057650"/>
          <p14:tracePt t="81600" x="2730500" y="4022725"/>
          <p14:tracePt t="81608" x="2659063" y="3705225"/>
          <p14:tracePt t="81616" x="2600325" y="3505200"/>
          <p14:tracePt t="81624" x="2517775" y="3281363"/>
          <p14:tracePt t="81640" x="2376488" y="2917825"/>
          <p14:tracePt t="81650" x="2224088" y="2435225"/>
          <p14:tracePt t="81657" x="1882775" y="1446213"/>
          <p14:tracePt t="81672" x="1776413" y="1152525"/>
          <p14:tracePt t="81681" x="1658938" y="823913"/>
          <p14:tracePt t="81688" x="1600200" y="623888"/>
          <p14:tracePt t="81704" x="1435100" y="58738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A385-5EB4-44BC-8DD7-0DF25B11C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Grafana Visualization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D032C-40D6-4620-AE0C-73125F8F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61F03B-61EA-4805-854B-0DC47D599720}"/>
              </a:ext>
            </a:extLst>
          </p:cNvPr>
          <p:cNvSpPr txBox="1"/>
          <p:nvPr/>
        </p:nvSpPr>
        <p:spPr>
          <a:xfrm>
            <a:off x="406399" y="5098334"/>
            <a:ext cx="11608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Figure above presents a Grafana visualization of MPI-IO </a:t>
            </a:r>
            <a:r>
              <a:rPr lang="en-US" sz="1400" dirty="0" err="1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job_id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 2 writes (blue) and reads (green) operations and number of bytes read/written aggregated across all ranks. </a:t>
            </a:r>
          </a:p>
          <a:p>
            <a:pPr marL="388630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Uses the absolute timestamp metric collected with Darshan LDMS Integration.</a:t>
            </a:r>
          </a:p>
          <a:p>
            <a:pPr marL="388630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Grafana offers the interactive front-end view where users can easily filter though specific times and metric intervals.</a:t>
            </a:r>
          </a:p>
          <a:p>
            <a:pPr marL="388630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Representation using absolute timestamps facilitates the correlation of I/O performance congestion with system behavior monitoring.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BEA8D9-1EF2-4B68-A7CF-16AB2AE48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48" y="982676"/>
            <a:ext cx="10464800" cy="393576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D90A139-86F5-41BB-8CE7-F445138D25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2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6209"/>
    </mc:Choice>
    <mc:Fallback xmlns="">
      <p:transition advTm="4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22" x="42863" y="5075238"/>
          <p14:tracePt t="10729" x="138113" y="5075238"/>
          <p14:tracePt t="10736" x="190500" y="5075238"/>
          <p14:tracePt t="10753" x="265113" y="5075238"/>
          <p14:tracePt t="10761" x="350838" y="5075238"/>
          <p14:tracePt t="10769" x="423863" y="5075238"/>
          <p14:tracePt t="10778" x="498475" y="5075238"/>
          <p14:tracePt t="10786" x="552450" y="5075238"/>
          <p14:tracePt t="10793" x="593725" y="5075238"/>
          <p14:tracePt t="10803" x="647700" y="5064125"/>
          <p14:tracePt t="10809" x="679450" y="5064125"/>
          <p14:tracePt t="10825" x="700088" y="5041900"/>
          <p14:tracePt t="10834" x="711200" y="5041900"/>
          <p14:tracePt t="10841" x="722313" y="5032375"/>
          <p14:tracePt t="10849" x="754063" y="5010150"/>
          <p14:tracePt t="10857" x="774700" y="5000625"/>
          <p14:tracePt t="10865" x="806450" y="4978400"/>
          <p14:tracePt t="10873" x="827088" y="4946650"/>
          <p14:tracePt t="10882" x="869950" y="4914900"/>
          <p14:tracePt t="10890" x="901700" y="4872038"/>
          <p14:tracePt t="10898" x="923925" y="4862513"/>
          <p14:tracePt t="10905" x="976313" y="4808538"/>
          <p14:tracePt t="10913" x="1008063" y="4799013"/>
          <p14:tracePt t="10922" x="1019175" y="4756150"/>
          <p14:tracePt t="10929" x="1039813" y="4724400"/>
          <p14:tracePt t="10938" x="1050925" y="4681538"/>
          <p14:tracePt t="10945" x="1071563" y="4618038"/>
          <p14:tracePt t="10961" x="1103313" y="4575175"/>
          <p14:tracePt t="10970" x="1157288" y="4491038"/>
          <p14:tracePt t="10977" x="1198563" y="4427538"/>
          <p14:tracePt t="10988" x="1241425" y="4362450"/>
          <p14:tracePt t="10994" x="1293813" y="4257675"/>
          <p14:tracePt t="11003" x="1327150" y="4183063"/>
          <p14:tracePt t="11010" x="1358900" y="4087813"/>
          <p14:tracePt t="11018" x="1390650" y="3990975"/>
          <p14:tracePt t="11025" x="1422400" y="3863975"/>
          <p14:tracePt t="11033" x="1454150" y="3725863"/>
          <p14:tracePt t="11040" x="1474788" y="3619500"/>
          <p14:tracePt t="11081" x="1570038" y="3121025"/>
          <p14:tracePt t="11089" x="1581150" y="3036888"/>
          <p14:tracePt t="11097" x="1592263" y="2982913"/>
          <p14:tracePt t="11105" x="1601788" y="2908300"/>
          <p14:tracePt t="11113" x="1601788" y="2835275"/>
          <p14:tracePt t="11121" x="1601788" y="2760663"/>
          <p14:tracePt t="11129" x="1601788" y="2665413"/>
          <p14:tracePt t="11137" x="1601788" y="2559050"/>
          <p14:tracePt t="11145" x="1570038" y="2473325"/>
          <p14:tracePt t="11153" x="1549400" y="2357438"/>
          <p14:tracePt t="11161" x="1538288" y="2282825"/>
          <p14:tracePt t="11177" x="1495425" y="2038350"/>
          <p14:tracePt t="11193" x="1474788" y="1900238"/>
          <p14:tracePt t="11203" x="1454150" y="1741488"/>
          <p14:tracePt t="11210" x="1431925" y="1687513"/>
          <p14:tracePt t="11218" x="1422400" y="1635125"/>
          <p14:tracePt t="11225" x="1411288" y="1571625"/>
          <p14:tracePt t="11241" x="1390650" y="1508125"/>
          <p14:tracePt t="11249" x="1368425" y="1433513"/>
          <p14:tracePt t="11257" x="1358900" y="1422400"/>
          <p14:tracePt t="11265" x="1347788" y="1390650"/>
          <p14:tracePt t="11275" x="1336675" y="1358900"/>
          <p14:tracePt t="11281" x="1336675" y="1347788"/>
          <p14:tracePt t="11289" x="1316038" y="1295400"/>
          <p14:tracePt t="11305" x="1304925" y="1295400"/>
          <p14:tracePt t="11378" x="1293813" y="1284288"/>
          <p14:tracePt t="11409" x="1284288" y="1284288"/>
          <p14:tracePt t="11417" x="1241425" y="1284288"/>
          <p14:tracePt t="11425" x="1230313" y="1284288"/>
          <p14:tracePt t="11433" x="1177925" y="1284288"/>
          <p14:tracePt t="11449" x="1166813" y="1284288"/>
          <p14:tracePt t="11465" x="1092200" y="1295400"/>
          <p14:tracePt t="11481" x="1060450" y="1306513"/>
          <p14:tracePt t="11513" x="1039813" y="1306513"/>
          <p14:tracePt t="11529" x="1028700" y="1316038"/>
          <p14:tracePt t="11545" x="1019175" y="1316038"/>
          <p14:tracePt t="11553" x="1008063" y="1316038"/>
          <p14:tracePt t="11561" x="996950" y="1316038"/>
          <p14:tracePt t="11570" x="996950" y="1327150"/>
          <p14:tracePt t="11577" x="987425" y="1338263"/>
          <p14:tracePt t="11609" x="976313" y="1347788"/>
          <p14:tracePt t="11625" x="976313" y="1358900"/>
          <p14:tracePt t="11641" x="955675" y="1379538"/>
          <p14:tracePt t="11650" x="944563" y="1390650"/>
          <p14:tracePt t="11658" x="933450" y="1411288"/>
          <p14:tracePt t="11665" x="923925" y="1433513"/>
          <p14:tracePt t="11673" x="923925" y="1443038"/>
          <p14:tracePt t="11681" x="912813" y="1454150"/>
          <p14:tracePt t="11688" x="901700" y="1454150"/>
          <p14:tracePt t="11697" x="901700" y="1465263"/>
          <p14:tracePt t="11705" x="890588" y="1476375"/>
          <p14:tracePt t="11713" x="890588" y="1485900"/>
          <p14:tracePt t="11722" x="890588" y="1497013"/>
          <p14:tracePt t="11736" x="881063" y="1508125"/>
          <p14:tracePt t="11754" x="881063" y="1517650"/>
          <p14:tracePt t="11761" x="881063" y="1549400"/>
          <p14:tracePt t="11769" x="881063" y="1592263"/>
          <p14:tracePt t="11776" x="881063" y="1624013"/>
          <p14:tracePt t="11785" x="881063" y="1635125"/>
          <p14:tracePt t="11800" x="869950" y="1646238"/>
          <p14:tracePt t="11808" x="858838" y="1687513"/>
          <p14:tracePt t="11816" x="858838" y="1709738"/>
          <p14:tracePt t="11824" x="858838" y="1719263"/>
          <p14:tracePt t="11832" x="858838" y="1730375"/>
          <p14:tracePt t="11840" x="858838" y="1762125"/>
          <p14:tracePt t="11857" x="858838" y="1782763"/>
          <p14:tracePt t="11865" x="849313" y="1825625"/>
          <p14:tracePt t="11873" x="849313" y="1847850"/>
          <p14:tracePt t="11881" x="849313" y="1857375"/>
          <p14:tracePt t="11889" x="838200" y="1868488"/>
          <p14:tracePt t="11905" x="827088" y="1879600"/>
          <p14:tracePt t="11913" x="827088" y="1889125"/>
          <p14:tracePt t="11920" x="827088" y="1900238"/>
          <p14:tracePt t="11937" x="817563" y="1911350"/>
          <p14:tracePt t="11945" x="817563" y="1931988"/>
          <p14:tracePt t="11954" x="817563" y="1943100"/>
          <p14:tracePt t="11969" x="817563" y="1952625"/>
          <p14:tracePt t="11976" x="817563" y="1974850"/>
          <p14:tracePt t="11987" x="806450" y="2027238"/>
          <p14:tracePt t="11993" x="806450" y="2049463"/>
          <p14:tracePt t="12009" x="806450" y="2070100"/>
          <p14:tracePt t="12024" x="806450" y="2090738"/>
          <p14:tracePt t="12033" x="785813" y="2112963"/>
          <p14:tracePt t="12048" x="785813" y="2122488"/>
          <p14:tracePt t="12072" x="785813" y="2165350"/>
          <p14:tracePt t="12080" x="785813" y="2176463"/>
          <p14:tracePt t="12088" x="785813" y="2187575"/>
          <p14:tracePt t="12096" x="785813" y="2228850"/>
          <p14:tracePt t="12112" x="785813" y="2251075"/>
          <p14:tracePt t="12120" x="785813" y="2271713"/>
          <p14:tracePt t="12129" x="785813" y="2282825"/>
          <p14:tracePt t="12144" x="785813" y="2292350"/>
          <p14:tracePt t="12152" x="785813" y="2303463"/>
          <p14:tracePt t="12160" x="785813" y="2314575"/>
          <p14:tracePt t="12170" x="785813" y="2335213"/>
          <p14:tracePt t="12190" x="785813" y="2346325"/>
          <p14:tracePt t="12201" x="785813" y="2366963"/>
          <p14:tracePt t="12210" x="785813" y="2420938"/>
          <p14:tracePt t="12217" x="785813" y="2430463"/>
          <p14:tracePt t="12233" x="785813" y="2441575"/>
          <p14:tracePt t="12241" x="785813" y="2452688"/>
          <p14:tracePt t="12249" x="785813" y="2462213"/>
          <p14:tracePt t="12257" x="785813" y="2473325"/>
          <p14:tracePt t="12270" x="785813" y="2484438"/>
          <p14:tracePt t="12281" x="785813" y="2505075"/>
          <p14:tracePt t="12297" x="785813" y="2527300"/>
          <p14:tracePt t="12305" x="785813" y="2536825"/>
          <p14:tracePt t="12313" x="785813" y="2547938"/>
          <p14:tracePt t="12320" x="785813" y="2568575"/>
          <p14:tracePt t="12329" x="785813" y="2579688"/>
          <p14:tracePt t="12393" x="785813" y="2590800"/>
          <p14:tracePt t="12402" x="795338" y="2600325"/>
          <p14:tracePt t="12409" x="795338" y="2611438"/>
          <p14:tracePt t="12417" x="795338" y="2622550"/>
          <p14:tracePt t="12433" x="795338" y="2643188"/>
          <p14:tracePt t="12449" x="806450" y="2654300"/>
          <p14:tracePt t="12465" x="806450" y="2665413"/>
          <p14:tracePt t="12491" x="817563" y="2674938"/>
          <p14:tracePt t="12504" x="827088" y="2706688"/>
          <p14:tracePt t="12513" x="838200" y="2728913"/>
          <p14:tracePt t="12529" x="849313" y="2749550"/>
          <p14:tracePt t="12537" x="869950" y="2792413"/>
          <p14:tracePt t="12554" x="869950" y="2813050"/>
          <p14:tracePt t="12561" x="890588" y="2824163"/>
          <p14:tracePt t="12571" x="890588" y="2844800"/>
          <p14:tracePt t="12585" x="901700" y="2867025"/>
          <p14:tracePt t="12593" x="923925" y="2876550"/>
          <p14:tracePt t="12601" x="923925" y="2887663"/>
          <p14:tracePt t="12617" x="933450" y="2919413"/>
          <p14:tracePt t="12625" x="944563" y="2919413"/>
          <p14:tracePt t="12633" x="955675" y="2940050"/>
          <p14:tracePt t="12649" x="965200" y="2951163"/>
          <p14:tracePt t="12658" x="976313" y="2982913"/>
          <p14:tracePt t="12665" x="987425" y="2994025"/>
          <p14:tracePt t="12673" x="996950" y="3005138"/>
          <p14:tracePt t="12681" x="996950" y="3014663"/>
          <p14:tracePt t="12690" x="1008063" y="3036888"/>
          <p14:tracePt t="12706" x="1019175" y="3046413"/>
          <p14:tracePt t="12721" x="1019175" y="3068638"/>
          <p14:tracePt t="12745" x="1019175" y="3078163"/>
          <p14:tracePt t="12763" x="1019175" y="3089275"/>
          <p14:tracePt t="12771" x="1028700" y="3109913"/>
          <p14:tracePt t="12793" x="1039813" y="3109913"/>
          <p14:tracePt t="12809" x="1039813" y="3121025"/>
          <p14:tracePt t="12817" x="1050925" y="3141663"/>
          <p14:tracePt t="12825" x="1050925" y="3163888"/>
          <p14:tracePt t="12834" x="1071563" y="3184525"/>
          <p14:tracePt t="12844" x="1082675" y="3184525"/>
          <p14:tracePt t="12857" x="1082675" y="3195638"/>
          <p14:tracePt t="12886" x="1082675" y="3206750"/>
          <p14:tracePt t="12897" x="1092200" y="3216275"/>
          <p14:tracePt t="12908" x="1103313" y="3227388"/>
          <p14:tracePt t="12913" x="1103313" y="3238500"/>
          <p14:tracePt t="12929" x="1114425" y="3248025"/>
          <p14:tracePt t="12938" x="1125538" y="3259138"/>
          <p14:tracePt t="12956" x="1125538" y="3270250"/>
          <p14:tracePt t="12988" x="1135063" y="3279775"/>
          <p14:tracePt t="12993" x="1135063" y="3290888"/>
          <p14:tracePt t="13004" x="1146175" y="3302000"/>
          <p14:tracePt t="13019" x="1157288" y="3311525"/>
          <p14:tracePt t="13043" x="1166813" y="3311525"/>
          <p14:tracePt t="13082" x="1198563" y="3354388"/>
          <p14:tracePt t="13089" x="1220788" y="3354388"/>
          <p14:tracePt t="13097" x="1241425" y="3354388"/>
          <p14:tracePt t="13105" x="1252538" y="3354388"/>
          <p14:tracePt t="13113" x="1262063" y="3365500"/>
          <p14:tracePt t="13129" x="1273175" y="3365500"/>
          <p14:tracePt t="13145" x="1284288" y="3365500"/>
          <p14:tracePt t="13161" x="1293813" y="3365500"/>
          <p14:tracePt t="13177" x="1304925" y="3365500"/>
          <p14:tracePt t="13185" x="1316038" y="3365500"/>
          <p14:tracePt t="13193" x="1336675" y="3365500"/>
          <p14:tracePt t="13201" x="1347788" y="3365500"/>
          <p14:tracePt t="13209" x="1358900" y="3365500"/>
          <p14:tracePt t="13217" x="1379538" y="3365500"/>
          <p14:tracePt t="13225" x="1390650" y="3365500"/>
          <p14:tracePt t="13233" x="1400175" y="3365500"/>
          <p14:tracePt t="13249" x="1411288" y="3365500"/>
          <p14:tracePt t="13275" x="1422400" y="3365500"/>
          <p14:tracePt t="13308" x="1431925" y="3365500"/>
          <p14:tracePt t="13313" x="1454150" y="3365500"/>
          <p14:tracePt t="13329" x="1463675" y="3365500"/>
          <p14:tracePt t="13410" x="1474788" y="3365500"/>
          <p14:tracePt t="13506" x="1485900" y="3365500"/>
          <p14:tracePt t="13521" x="1495425" y="3354388"/>
          <p14:tracePt t="14040" x="1495425" y="3344863"/>
          <p14:tracePt t="14077" x="1495425" y="3333750"/>
          <p14:tracePt t="14089" x="1495425" y="3322638"/>
          <p14:tracePt t="14097" x="1495425" y="3311525"/>
          <p14:tracePt t="14104" x="1495425" y="3290888"/>
          <p14:tracePt t="14113" x="1495425" y="3279775"/>
          <p14:tracePt t="14124" x="1495425" y="3270250"/>
          <p14:tracePt t="14129" x="1495425" y="3259138"/>
          <p14:tracePt t="14145" x="1495425" y="3248025"/>
          <p14:tracePt t="14155" x="1495425" y="3206750"/>
          <p14:tracePt t="14161" x="1495425" y="3152775"/>
          <p14:tracePt t="14171" x="1495425" y="3141663"/>
          <p14:tracePt t="14177" x="1495425" y="3121025"/>
          <p14:tracePt t="14185" x="1495425" y="3109913"/>
          <p14:tracePt t="14193" x="1495425" y="3057525"/>
          <p14:tracePt t="14201" x="1495425" y="3046413"/>
          <p14:tracePt t="14209" x="1495425" y="3014663"/>
          <p14:tracePt t="14217" x="1495425" y="3005138"/>
          <p14:tracePt t="14225" x="1495425" y="2971800"/>
          <p14:tracePt t="14243" x="1495425" y="2940050"/>
          <p14:tracePt t="14260" x="1485900" y="2908300"/>
          <p14:tracePt t="14266" x="1474788" y="2887663"/>
          <p14:tracePt t="14273" x="1463675" y="2867025"/>
          <p14:tracePt t="14281" x="1454150" y="2844800"/>
          <p14:tracePt t="14289" x="1454150" y="2824163"/>
          <p14:tracePt t="14305" x="1431925" y="2801938"/>
          <p14:tracePt t="14313" x="1431925" y="2781300"/>
          <p14:tracePt t="14321" x="1422400" y="2770188"/>
          <p14:tracePt t="14329" x="1422400" y="2760663"/>
          <p14:tracePt t="14339" x="1411288" y="2749550"/>
          <p14:tracePt t="14345" x="1379538" y="2728913"/>
          <p14:tracePt t="14354" x="1379538" y="2717800"/>
          <p14:tracePt t="14361" x="1368425" y="2686050"/>
          <p14:tracePt t="14370" x="1358900" y="2686050"/>
          <p14:tracePt t="14378" x="1347788" y="2665413"/>
          <p14:tracePt t="14393" x="1336675" y="2643188"/>
          <p14:tracePt t="14401" x="1316038" y="2622550"/>
          <p14:tracePt t="14409" x="1304925" y="2611438"/>
          <p14:tracePt t="14417" x="1273175" y="2590800"/>
          <p14:tracePt t="14425" x="1252538" y="2568575"/>
          <p14:tracePt t="14433" x="1252538" y="2547938"/>
          <p14:tracePt t="14441" x="1230313" y="2536825"/>
          <p14:tracePt t="14449" x="1220788" y="2527300"/>
          <p14:tracePt t="14457" x="1198563" y="2505075"/>
          <p14:tracePt t="14473" x="1189038" y="2505075"/>
          <p14:tracePt t="14481" x="1177925" y="2484438"/>
          <p14:tracePt t="14489" x="1157288" y="2473325"/>
          <p14:tracePt t="14497" x="1135063" y="2462213"/>
          <p14:tracePt t="14522" x="1125538" y="2462213"/>
          <p14:tracePt t="14531" x="1092200" y="2462213"/>
          <p14:tracePt t="14539" x="1082675" y="2462213"/>
          <p14:tracePt t="14548" x="1071563" y="2462213"/>
          <p14:tracePt t="14553" x="1050925" y="2462213"/>
          <p14:tracePt t="14561" x="1028700" y="2462213"/>
          <p14:tracePt t="14578" x="1019175" y="2462213"/>
          <p14:tracePt t="14585" x="1008063" y="2462213"/>
          <p14:tracePt t="14617" x="996950" y="2462213"/>
          <p14:tracePt t="14641" x="987425" y="2462213"/>
          <p14:tracePt t="14659" x="987425" y="2473325"/>
          <p14:tracePt t="14665" x="976313" y="2484438"/>
          <p14:tracePt t="14673" x="955675" y="2516188"/>
          <p14:tracePt t="14689" x="933450" y="2527300"/>
          <p14:tracePt t="14698" x="923925" y="2536825"/>
          <p14:tracePt t="14707" x="912813" y="2559050"/>
          <p14:tracePt t="14713" x="901700" y="2559050"/>
          <p14:tracePt t="14723" x="881063" y="2579688"/>
          <p14:tracePt t="14745" x="869950" y="2600325"/>
          <p14:tracePt t="14754" x="858838" y="2622550"/>
          <p14:tracePt t="14761" x="849313" y="2622550"/>
          <p14:tracePt t="14777" x="827088" y="2643188"/>
          <p14:tracePt t="14785" x="806450" y="2654300"/>
          <p14:tracePt t="14801" x="785813" y="2674938"/>
          <p14:tracePt t="14817" x="774700" y="2686050"/>
          <p14:tracePt t="14826" x="774700" y="2697163"/>
          <p14:tracePt t="14833" x="763588" y="2717800"/>
          <p14:tracePt t="14841" x="742950" y="2738438"/>
          <p14:tracePt t="14849" x="731838" y="2749550"/>
          <p14:tracePt t="14859" x="722313" y="2760663"/>
          <p14:tracePt t="14881" x="722313" y="2770188"/>
          <p14:tracePt t="14897" x="711200" y="2781300"/>
          <p14:tracePt t="14907" x="711200" y="2801938"/>
          <p14:tracePt t="14913" x="700088" y="2824163"/>
          <p14:tracePt t="14924" x="688975" y="2835275"/>
          <p14:tracePt t="14940" x="688975" y="2844800"/>
          <p14:tracePt t="14945" x="668338" y="2876550"/>
          <p14:tracePt t="14953" x="657225" y="2876550"/>
          <p14:tracePt t="14962" x="657225" y="2887663"/>
          <p14:tracePt t="14969" x="657225" y="2898775"/>
          <p14:tracePt t="15006" x="647700" y="2930525"/>
          <p14:tracePt t="15011" x="647700" y="2951163"/>
          <p14:tracePt t="15026" x="636588" y="2971800"/>
          <p14:tracePt t="15033" x="636588" y="3025775"/>
          <p14:tracePt t="15044" x="636588" y="3046413"/>
          <p14:tracePt t="15078" x="625475" y="3121025"/>
          <p14:tracePt t="15082" x="625475" y="3141663"/>
          <p14:tracePt t="15105" x="625475" y="3163888"/>
          <p14:tracePt t="15113" x="625475" y="3175000"/>
          <p14:tracePt t="15129" x="625475" y="3184525"/>
          <p14:tracePt t="15139" x="625475" y="3206750"/>
          <p14:tracePt t="15156" x="625475" y="3216275"/>
          <p14:tracePt t="15161" x="625475" y="3238500"/>
          <p14:tracePt t="15177" x="625475" y="3248025"/>
          <p14:tracePt t="15185" x="625475" y="3259138"/>
          <p14:tracePt t="15193" x="625475" y="3279775"/>
          <p14:tracePt t="15208" x="625475" y="3290888"/>
          <p14:tracePt t="15216" x="625475" y="3311525"/>
          <p14:tracePt t="15241" x="625475" y="3344863"/>
          <p14:tracePt t="15258" x="636588" y="3354388"/>
          <p14:tracePt t="15265" x="636588" y="3365500"/>
          <p14:tracePt t="15281" x="647700" y="3386138"/>
          <p14:tracePt t="15290" x="647700" y="3397250"/>
          <p14:tracePt t="15297" x="657225" y="3408363"/>
          <p14:tracePt t="15322" x="668338" y="3417888"/>
          <p14:tracePt t="15345" x="679450" y="3440113"/>
          <p14:tracePt t="15354" x="679450" y="3449638"/>
          <p14:tracePt t="15417" x="679450" y="3471863"/>
          <p14:tracePt t="15426" x="688975" y="3471863"/>
          <p14:tracePt t="15433" x="688975" y="3481388"/>
          <p14:tracePt t="15449" x="700088" y="3492500"/>
          <p14:tracePt t="15457" x="700088" y="3503613"/>
          <p14:tracePt t="15465" x="711200" y="3513138"/>
          <p14:tracePt t="15481" x="711200" y="3524250"/>
          <p14:tracePt t="15537" x="711200" y="3535363"/>
          <p14:tracePt t="15545" x="722313" y="3535363"/>
          <p14:tracePt t="15649" x="731838" y="3546475"/>
          <p14:tracePt t="16466" x="742950" y="3546475"/>
          <p14:tracePt t="16473" x="742950" y="3578225"/>
          <p14:tracePt t="16482" x="742950" y="3587750"/>
          <p14:tracePt t="16961" x="754063" y="3598863"/>
          <p14:tracePt t="16987" x="763588" y="3609975"/>
          <p14:tracePt t="16993" x="785813" y="3651250"/>
          <p14:tracePt t="17002" x="795338" y="3673475"/>
          <p14:tracePt t="17009" x="806450" y="3683000"/>
          <p14:tracePt t="17017" x="858838" y="3725863"/>
          <p14:tracePt t="17025" x="890588" y="3736975"/>
          <p14:tracePt t="17033" x="912813" y="3748088"/>
          <p14:tracePt t="17044" x="944563" y="3768725"/>
          <p14:tracePt t="17050" x="987425" y="3779838"/>
          <p14:tracePt t="17059" x="1019175" y="3811588"/>
          <p14:tracePt t="17065" x="1071563" y="3843338"/>
          <p14:tracePt t="17081" x="1103313" y="3863975"/>
          <p14:tracePt t="17121" x="1443038" y="4022725"/>
          <p14:tracePt t="17129" x="1517650" y="4065588"/>
          <p14:tracePt t="17137" x="1612900" y="4097338"/>
          <p14:tracePt t="17145" x="1676400" y="4129088"/>
          <p14:tracePt t="17162" x="1803400" y="4183063"/>
          <p14:tracePt t="17169" x="1941513" y="4257675"/>
          <p14:tracePt t="17178" x="1984375" y="4289425"/>
          <p14:tracePt t="17185" x="2036763" y="4310063"/>
          <p14:tracePt t="17193" x="2100263" y="4341813"/>
          <p14:tracePt t="17210" x="2165350" y="4373563"/>
          <p14:tracePt t="17217" x="2238375" y="4395788"/>
          <p14:tracePt t="17225" x="2324100" y="4427538"/>
          <p14:tracePt t="17233" x="2408238" y="4448175"/>
          <p14:tracePt t="17241" x="2503488" y="4468813"/>
          <p14:tracePt t="17262" x="2684463" y="4500563"/>
          <p14:tracePt t="17265" x="2992438" y="4554538"/>
          <p14:tracePt t="17275" x="3108325" y="4565650"/>
          <p14:tracePt t="17282" x="3246438" y="4575175"/>
          <p14:tracePt t="17290" x="3384550" y="4586288"/>
          <p14:tracePt t="17297" x="3522663" y="4597400"/>
          <p14:tracePt t="17306" x="3660775" y="4606925"/>
          <p14:tracePt t="17321" x="3787775" y="4618038"/>
          <p14:tracePt t="17329" x="3925888" y="4629150"/>
          <p14:tracePt t="17337" x="4032250" y="4629150"/>
          <p14:tracePt t="17345" x="4159250" y="4629150"/>
          <p14:tracePt t="17353" x="4265613" y="4629150"/>
          <p14:tracePt t="17361" x="4392613" y="4629150"/>
          <p14:tracePt t="17371" x="4519613" y="4629150"/>
          <p14:tracePt t="17378" x="4689475" y="4629150"/>
          <p14:tracePt t="17385" x="4818063" y="4629150"/>
          <p14:tracePt t="17393" x="4976813" y="4618038"/>
          <p14:tracePt t="17402" x="5114925" y="4606925"/>
          <p14:tracePt t="17409" x="5273675" y="4586288"/>
          <p14:tracePt t="17417" x="5443538" y="4554538"/>
          <p14:tracePt t="17425" x="5570538" y="4532313"/>
          <p14:tracePt t="17433" x="5708650" y="4500563"/>
          <p14:tracePt t="17442" x="5835650" y="4459288"/>
          <p14:tracePt t="17450" x="5973763" y="4416425"/>
          <p14:tracePt t="17459" x="6091238" y="4384675"/>
          <p14:tracePt t="17466" x="6207125" y="4341813"/>
          <p14:tracePt t="17475" x="6292850" y="4321175"/>
          <p14:tracePt t="17481" x="6515100" y="4203700"/>
          <p14:tracePt t="17490" x="6599238" y="4160838"/>
          <p14:tracePt t="17499" x="6664325" y="4129088"/>
          <p14:tracePt t="17506" x="6759575" y="4076700"/>
          <p14:tracePt t="17513" x="6823075" y="4033838"/>
          <p14:tracePt t="17521" x="6897688" y="3981450"/>
          <p14:tracePt t="17531" x="6981825" y="3949700"/>
          <p14:tracePt t="17537" x="7056438" y="3917950"/>
          <p14:tracePt t="17546" x="7131050" y="3895725"/>
          <p14:tracePt t="17553" x="7183438" y="3863975"/>
          <p14:tracePt t="17561" x="7194550" y="3863975"/>
          <p14:tracePt t="17569" x="7226300" y="3863975"/>
          <p14:tracePt t="17577" x="7246938" y="3863975"/>
          <p14:tracePt t="17585" x="7300913" y="3852863"/>
          <p14:tracePt t="17593" x="7332663" y="3852863"/>
          <p14:tracePt t="17601" x="7396163" y="3843338"/>
          <p14:tracePt t="17609" x="7512050" y="3821113"/>
          <p14:tracePt t="17617" x="7693025" y="3789363"/>
          <p14:tracePt t="17627" x="7831138" y="3768725"/>
          <p14:tracePt t="17633" x="8010525" y="3748088"/>
          <p14:tracePt t="17642" x="8212138" y="3705225"/>
          <p14:tracePt t="17649" x="8435975" y="3662363"/>
          <p14:tracePt t="17660" x="8605838" y="3619500"/>
          <p14:tracePt t="17665" x="8732838" y="3567113"/>
          <p14:tracePt t="17677" x="8859838" y="3535363"/>
          <p14:tracePt t="17681" x="8997950" y="3492500"/>
          <p14:tracePt t="17690" x="9093200" y="3460750"/>
          <p14:tracePt t="17697" x="9496425" y="3365500"/>
          <p14:tracePt t="17705" x="9623425" y="3333750"/>
          <p14:tracePt t="17713" x="9752013" y="3290888"/>
          <p14:tracePt t="17721" x="9867900" y="3238500"/>
          <p14:tracePt t="17737" x="9985375" y="3206750"/>
          <p14:tracePt t="17745" x="10091738" y="3141663"/>
          <p14:tracePt t="17761" x="10101263" y="3121025"/>
          <p14:tracePt t="17769" x="10101263" y="3089275"/>
          <p14:tracePt t="17785" x="10101263" y="3078163"/>
          <p14:tracePt t="17793" x="10112375" y="3046413"/>
          <p14:tracePt t="17801" x="10144125" y="2994025"/>
          <p14:tracePt t="17811" x="10144125" y="2971800"/>
          <p14:tracePt t="17825" x="10155238" y="2930525"/>
          <p14:tracePt t="17833" x="10175875" y="2855913"/>
          <p14:tracePt t="17843" x="10196513" y="2792413"/>
          <p14:tracePt t="17849" x="10228263" y="2728913"/>
          <p14:tracePt t="17859" x="10271125" y="2665413"/>
          <p14:tracePt t="17869" x="10302875" y="2622550"/>
          <p14:tracePt t="17878" x="10325100" y="2579688"/>
          <p14:tracePt t="17891" x="10334625" y="2568575"/>
          <p14:tracePt t="17898" x="10334625" y="2547938"/>
          <p14:tracePt t="17905" x="10345738" y="2536825"/>
          <p14:tracePt t="17913" x="10356850" y="2527300"/>
          <p14:tracePt t="17921" x="10377488" y="2462213"/>
          <p14:tracePt t="17929" x="10388600" y="2441575"/>
          <p14:tracePt t="17937" x="10420350" y="2378075"/>
          <p14:tracePt t="17946" x="10440988" y="2325688"/>
          <p14:tracePt t="17953" x="10452100" y="2292350"/>
          <p14:tracePt t="17961" x="10452100" y="2260600"/>
          <p14:tracePt t="17969" x="10452100" y="2251075"/>
          <p14:tracePt t="17977" x="10452100" y="2228850"/>
          <p14:tracePt t="18499" x="10452100" y="2219325"/>
          <p14:tracePt t="18505" x="10461625" y="2219325"/>
          <p14:tracePt t="18521" x="10472738" y="2228850"/>
          <p14:tracePt t="18529" x="10494963" y="2239963"/>
          <p14:tracePt t="18537" x="10494963" y="2251075"/>
          <p14:tracePt t="18561" x="10504488" y="2251075"/>
          <p14:tracePt t="18569" x="10515600" y="2271713"/>
          <p14:tracePt t="18690" x="10526713" y="2282825"/>
          <p14:tracePt t="18706" x="10526713" y="2292350"/>
          <p14:tracePt t="18721" x="10547350" y="2303463"/>
          <p14:tracePt t="18785" x="10547350" y="2314575"/>
          <p14:tracePt t="18833" x="10558463" y="2335213"/>
          <p14:tracePt t="18884" x="10558463" y="2346325"/>
          <p14:tracePt t="18896" x="10558463" y="2357438"/>
          <p14:tracePt t="18905" x="10558463" y="2366963"/>
          <p14:tracePt t="18913" x="10558463" y="2389188"/>
          <p14:tracePt t="18929" x="10558463" y="2398713"/>
          <p14:tracePt t="18937" x="10558463" y="2409825"/>
          <p14:tracePt t="18961" x="10558463" y="2430463"/>
          <p14:tracePt t="18969" x="10558463" y="2441575"/>
          <p14:tracePt t="18985" x="10558463" y="2452688"/>
          <p14:tracePt t="18993" x="10558463" y="2462213"/>
          <p14:tracePt t="19025" x="10558463" y="2484438"/>
          <p14:tracePt t="19044" x="10558463" y="2505075"/>
          <p14:tracePt t="19050" x="10558463" y="2527300"/>
          <p14:tracePt t="19065" x="10558463" y="2547938"/>
          <p14:tracePt t="19108" x="10558463" y="2600325"/>
          <p14:tracePt t="19121" x="10558463" y="2611438"/>
          <p14:tracePt t="19129" x="10558463" y="2632075"/>
          <p14:tracePt t="19177" x="10558463" y="2643188"/>
          <p14:tracePt t="19203" x="10558463" y="2654300"/>
          <p14:tracePt t="19221" x="10558463" y="2665413"/>
          <p14:tracePt t="19226" x="10558463" y="2674938"/>
          <p14:tracePt t="19234" x="10558463" y="2686050"/>
          <p14:tracePt t="19243" x="10558463" y="2697163"/>
          <p14:tracePt t="19257" x="10558463" y="2706688"/>
          <p14:tracePt t="19265" x="10558463" y="2749550"/>
          <p14:tracePt t="19273" x="10567988" y="2770188"/>
          <p14:tracePt t="19281" x="10590213" y="2824163"/>
          <p14:tracePt t="19289" x="10599738" y="2835275"/>
          <p14:tracePt t="19297" x="10599738" y="2855913"/>
          <p14:tracePt t="19305" x="10610850" y="2855913"/>
          <p14:tracePt t="19321" x="10610850" y="2867025"/>
          <p14:tracePt t="19337" x="10610850" y="2887663"/>
          <p14:tracePt t="19353" x="10621963" y="2898775"/>
          <p14:tracePt t="19369" x="10631488" y="2919413"/>
          <p14:tracePt t="19385" x="10631488" y="2930525"/>
          <p14:tracePt t="19393" x="10642600" y="2971800"/>
          <p14:tracePt t="19401" x="10663238" y="2982913"/>
          <p14:tracePt t="19411" x="10674350" y="2994025"/>
          <p14:tracePt t="19427" x="10685463" y="3005138"/>
          <p14:tracePt t="19433" x="10696575" y="3014663"/>
          <p14:tracePt t="19442" x="10696575" y="3025775"/>
          <p14:tracePt t="19459" x="10706100" y="3025775"/>
          <p14:tracePt t="19474" x="10706100" y="3036888"/>
          <p14:tracePt t="19483" x="10717213" y="3046413"/>
          <p14:tracePt t="19497" x="10717213" y="3057525"/>
          <p14:tracePt t="19505" x="10737850" y="3078163"/>
          <p14:tracePt t="19513" x="10737850" y="3089275"/>
          <p14:tracePt t="19521" x="10760075" y="3100388"/>
          <p14:tracePt t="19530" x="10760075" y="3121025"/>
          <p14:tracePt t="19537" x="10780713" y="3141663"/>
          <p14:tracePt t="19561" x="10791825" y="3152775"/>
          <p14:tracePt t="19569" x="10801350" y="3152775"/>
          <p14:tracePt t="19585" x="10801350" y="3163888"/>
          <p14:tracePt t="19594" x="10812463" y="3175000"/>
          <p14:tracePt t="19612" x="10823575" y="3195638"/>
          <p14:tracePt t="19617" x="10833100" y="3206750"/>
          <p14:tracePt t="19628" x="10833100" y="3216275"/>
          <p14:tracePt t="19645" x="10844213" y="3216275"/>
          <p14:tracePt t="19689" x="10844213" y="3227388"/>
          <p14:tracePt t="19697" x="10864850" y="3259138"/>
          <p14:tracePt t="19713" x="10875963" y="3259138"/>
          <p14:tracePt t="19721" x="10898188" y="3270250"/>
          <p14:tracePt t="19737" x="10907713" y="3270250"/>
          <p14:tracePt t="19762" x="10918825" y="3270250"/>
          <p14:tracePt t="19777" x="10929938" y="3270250"/>
          <p14:tracePt t="19801" x="10939463" y="3270250"/>
          <p14:tracePt t="19849" x="10950575" y="3270250"/>
          <p14:tracePt t="19873" x="10971213" y="3270250"/>
          <p14:tracePt t="19882" x="10982325" y="3270250"/>
          <p14:tracePt t="19889" x="11014075" y="3270250"/>
          <p14:tracePt t="19905" x="11025188" y="3259138"/>
          <p14:tracePt t="19913" x="11034713" y="3259138"/>
          <p14:tracePt t="19921" x="11045825" y="3248025"/>
          <p14:tracePt t="19961" x="11066463" y="3248025"/>
          <p14:tracePt t="19985" x="11088688" y="3238500"/>
          <p14:tracePt t="19992" x="11120438" y="3227388"/>
          <p14:tracePt t="20001" x="11131550" y="3227388"/>
          <p14:tracePt t="20069" x="11141075" y="3227388"/>
          <p14:tracePt t="20074" x="11152188" y="3227388"/>
          <p14:tracePt t="20113" x="11163300" y="3227388"/>
          <p14:tracePt t="20145" x="11172825" y="3227388"/>
          <p14:tracePt t="20161" x="11195050" y="3227388"/>
          <p14:tracePt t="20176" x="11204575" y="3227388"/>
          <p14:tracePt t="20186" x="11215688" y="3227388"/>
          <p14:tracePt t="20265" x="11236325" y="3216275"/>
          <p14:tracePt t="20281" x="11247438" y="3206750"/>
          <p14:tracePt t="20289" x="11247438" y="3195638"/>
          <p14:tracePt t="20297" x="11258550" y="3184525"/>
          <p14:tracePt t="20313" x="11268075" y="3184525"/>
          <p14:tracePt t="20330" x="11279188" y="3175000"/>
          <p14:tracePt t="20353" x="11279188" y="3163888"/>
          <p14:tracePt t="20361" x="11290300" y="3141663"/>
          <p14:tracePt t="20378" x="11290300" y="3132138"/>
          <p14:tracePt t="20385" x="11290300" y="3121025"/>
          <p14:tracePt t="20417" x="11290300" y="3100388"/>
          <p14:tracePt t="20434" x="11301413" y="3057525"/>
          <p14:tracePt t="20441" x="11301413" y="3036888"/>
          <p14:tracePt t="20449" x="11301413" y="2994025"/>
          <p14:tracePt t="20457" x="11301413" y="2971800"/>
          <p14:tracePt t="20465" x="11310938" y="2951163"/>
          <p14:tracePt t="20474" x="11310938" y="2940050"/>
          <p14:tracePt t="20481" x="11310938" y="2919413"/>
          <p14:tracePt t="20489" x="11310938" y="2908300"/>
          <p14:tracePt t="20497" x="11310938" y="2887663"/>
          <p14:tracePt t="20505" x="11310938" y="2867025"/>
          <p14:tracePt t="20513" x="11310938" y="2855913"/>
          <p14:tracePt t="20522" x="11310938" y="2844800"/>
          <p14:tracePt t="20529" x="11310938" y="2835275"/>
          <p14:tracePt t="20537" x="11310938" y="2824163"/>
          <p14:tracePt t="20545" x="11310938" y="2801938"/>
          <p14:tracePt t="20553" x="11310938" y="2781300"/>
          <p14:tracePt t="20569" x="11310938" y="2760663"/>
          <p14:tracePt t="20580" x="11310938" y="2717800"/>
          <p14:tracePt t="20595" x="11310938" y="2706688"/>
          <p14:tracePt t="20614" x="11310938" y="2686050"/>
          <p14:tracePt t="20626" x="11310938" y="2665413"/>
          <p14:tracePt t="20642" x="11301413" y="2654300"/>
          <p14:tracePt t="20659" x="11301413" y="2643188"/>
          <p14:tracePt t="20665" x="11301413" y="2632075"/>
          <p14:tracePt t="20673" x="11279188" y="2611438"/>
          <p14:tracePt t="20683" x="11279188" y="2600325"/>
          <p14:tracePt t="20689" x="11279188" y="2590800"/>
          <p14:tracePt t="20697" x="11268075" y="2590800"/>
          <p14:tracePt t="20705" x="11258550" y="2579688"/>
          <p14:tracePt t="20721" x="11236325" y="2579688"/>
          <p14:tracePt t="20737" x="11226800" y="2568575"/>
          <p14:tracePt t="20746" x="11204575" y="2547938"/>
          <p14:tracePt t="20753" x="11195050" y="2547938"/>
          <p14:tracePt t="20769" x="11183938" y="2536825"/>
          <p14:tracePt t="20785" x="11172825" y="2536825"/>
          <p14:tracePt t="20795" x="11163300" y="2527300"/>
          <p14:tracePt t="20801" x="11152188" y="2527300"/>
          <p14:tracePt t="20817" x="11141075" y="2527300"/>
          <p14:tracePt t="20849" x="11131550" y="2527300"/>
          <p14:tracePt t="20857" x="11120438" y="2516188"/>
          <p14:tracePt t="20873" x="11109325" y="2516188"/>
          <p14:tracePt t="20882" x="11088688" y="2516188"/>
          <p14:tracePt t="20889" x="11077575" y="2516188"/>
          <p14:tracePt t="20898" x="11056938" y="2505075"/>
          <p14:tracePt t="20905" x="11045825" y="2505075"/>
          <p14:tracePt t="20921" x="11034713" y="2505075"/>
          <p14:tracePt t="20931" x="11025188" y="2505075"/>
          <p14:tracePt t="20963" x="11014075" y="2505075"/>
          <p14:tracePt t="20977" x="10993438" y="2505075"/>
          <p14:tracePt t="20993" x="10993438" y="2516188"/>
          <p14:tracePt t="21010" x="10961688" y="2547938"/>
          <p14:tracePt t="21017" x="10961688" y="2568575"/>
          <p14:tracePt t="21025" x="10950575" y="2590800"/>
          <p14:tracePt t="21036" x="10950575" y="2600325"/>
          <p14:tracePt t="21042" x="10939463" y="2600325"/>
          <p14:tracePt t="21050" x="10939463" y="2622550"/>
          <p14:tracePt t="21057" x="10929938" y="2643188"/>
          <p14:tracePt t="21065" x="10918825" y="2665413"/>
          <p14:tracePt t="21112" x="10875963" y="2738438"/>
          <p14:tracePt t="21128" x="10875963" y="2781300"/>
          <p14:tracePt t="21145" x="10875963" y="2835275"/>
          <p14:tracePt t="21153" x="10875963" y="2844800"/>
          <p14:tracePt t="21160" x="10875963" y="2867025"/>
          <p14:tracePt t="21169" x="10875963" y="2898775"/>
          <p14:tracePt t="21178" x="10875963" y="2940050"/>
          <p14:tracePt t="21186" x="10875963" y="2971800"/>
          <p14:tracePt t="21203" x="10875963" y="3025775"/>
          <p14:tracePt t="21211" x="10875963" y="3068638"/>
          <p14:tracePt t="21217" x="10875963" y="3100388"/>
          <p14:tracePt t="21225" x="10875963" y="3109913"/>
          <p14:tracePt t="21234" x="10875963" y="3132138"/>
          <p14:tracePt t="21241" x="10875963" y="3163888"/>
          <p14:tracePt t="21249" x="10875963" y="3175000"/>
          <p14:tracePt t="21265" x="10875963" y="3184525"/>
          <p14:tracePt t="21281" x="10875963" y="3195638"/>
          <p14:tracePt t="21297" x="10875963" y="3227388"/>
          <p14:tracePt t="21313" x="10875963" y="3259138"/>
          <p14:tracePt t="21321" x="10864850" y="3302000"/>
          <p14:tracePt t="21329" x="10864850" y="3311525"/>
          <p14:tracePt t="21345" x="10855325" y="3333750"/>
          <p14:tracePt t="21354" x="10855325" y="3344863"/>
          <p14:tracePt t="21361" x="10855325" y="3354388"/>
          <p14:tracePt t="21370" x="10855325" y="3365500"/>
          <p14:tracePt t="21385" x="10855325" y="3386138"/>
          <p14:tracePt t="21395" x="10855325" y="3397250"/>
          <p14:tracePt t="21401" x="10855325" y="3408363"/>
          <p14:tracePt t="21417" x="10855325" y="3429000"/>
          <p14:tracePt t="21433" x="10855325" y="3440113"/>
          <p14:tracePt t="21449" x="10855325" y="3449638"/>
          <p14:tracePt t="21465" x="10855325" y="3481388"/>
          <p14:tracePt t="21473" x="10855325" y="3513138"/>
          <p14:tracePt t="21497" x="10855325" y="3524250"/>
          <p14:tracePt t="21505" x="10855325" y="3535363"/>
          <p14:tracePt t="23139" x="10855325" y="3524250"/>
          <p14:tracePt t="23146" x="10833100" y="3503613"/>
          <p14:tracePt t="23156" x="10823575" y="3449638"/>
          <p14:tracePt t="23161" x="10791825" y="3397250"/>
          <p14:tracePt t="23169" x="10769600" y="3365500"/>
          <p14:tracePt t="23178" x="10717213" y="3302000"/>
          <p14:tracePt t="23186" x="10674350" y="3248025"/>
          <p14:tracePt t="23202" x="10653713" y="3195638"/>
          <p14:tracePt t="23217" x="10567988" y="3089275"/>
          <p14:tracePt t="23234" x="10472738" y="3005138"/>
          <p14:tracePt t="23241" x="10228263" y="2855913"/>
          <p14:tracePt t="23250" x="10144125" y="2813050"/>
          <p14:tracePt t="23265" x="9974263" y="2738438"/>
          <p14:tracePt t="23273" x="9910763" y="2706688"/>
          <p14:tracePt t="23282" x="9847263" y="2686050"/>
          <p14:tracePt t="23289" x="9815513" y="2665413"/>
          <p14:tracePt t="23305" x="9688513" y="2622550"/>
          <p14:tracePt t="23315" x="9613900" y="2590800"/>
          <p14:tracePt t="23321" x="9518650" y="2527300"/>
          <p14:tracePt t="23331" x="9421813" y="2484438"/>
          <p14:tracePt t="23337" x="9305925" y="2430463"/>
          <p14:tracePt t="23350" x="9188450" y="2389188"/>
          <p14:tracePt t="23353" x="9051925" y="2335213"/>
          <p14:tracePt t="23364" x="8913813" y="2303463"/>
          <p14:tracePt t="23369" x="8796338" y="2271713"/>
          <p14:tracePt t="23379" x="8701088" y="2251075"/>
          <p14:tracePt t="23385" x="8583613" y="2239963"/>
          <p14:tracePt t="23393" x="8510588" y="2228850"/>
          <p14:tracePt t="23401" x="8245475" y="2155825"/>
          <p14:tracePt t="23409" x="8148638" y="2144713"/>
          <p14:tracePt t="23417" x="8064500" y="2112963"/>
          <p14:tracePt t="23425" x="7978775" y="2101850"/>
          <p14:tracePt t="23433" x="7905750" y="2090738"/>
          <p14:tracePt t="23441" x="7862888" y="2090738"/>
          <p14:tracePt t="23449" x="7851775" y="2090738"/>
          <p14:tracePt t="23457" x="7831138" y="2090738"/>
          <p14:tracePt t="23482" x="7820025" y="2090738"/>
          <p14:tracePt t="23490" x="7808913" y="2090738"/>
          <p14:tracePt t="23497" x="7777163" y="2090738"/>
          <p14:tracePt t="23505" x="7767638" y="2090738"/>
          <p14:tracePt t="23513" x="7735888" y="2090738"/>
          <p14:tracePt t="23521" x="7681913" y="2090738"/>
          <p14:tracePt t="23530" x="7597775" y="2090738"/>
          <p14:tracePt t="23538" x="7502525" y="2090738"/>
          <p14:tracePt t="23547" x="7373938" y="2090738"/>
          <p14:tracePt t="23554" x="7246938" y="2090738"/>
          <p14:tracePt t="23564" x="7088188" y="2090738"/>
          <p14:tracePt t="23569" x="6950075" y="2090738"/>
          <p14:tracePt t="23577" x="6526213" y="2090738"/>
          <p14:tracePt t="23585" x="6397625" y="2090738"/>
          <p14:tracePt t="23593" x="6261100" y="2090738"/>
          <p14:tracePt t="23601" x="6143625" y="2090738"/>
          <p14:tracePt t="23617" x="6037263" y="2090738"/>
          <p14:tracePt t="23633" x="5761038" y="2090738"/>
          <p14:tracePt t="23649" x="5294313" y="2090738"/>
          <p14:tracePt t="23657" x="4764088" y="2144713"/>
          <p14:tracePt t="23665" x="4637088" y="2155825"/>
          <p14:tracePt t="23673" x="4510088" y="2187575"/>
          <p14:tracePt t="23684" x="4383088" y="2208213"/>
          <p14:tracePt t="23689" x="4265613" y="2228850"/>
          <p14:tracePt t="23698" x="4170363" y="2251075"/>
          <p14:tracePt t="23705" x="4106863" y="2271713"/>
          <p14:tracePt t="23721" x="3937000" y="2325688"/>
          <p14:tracePt t="23737" x="3756025" y="2389188"/>
          <p14:tracePt t="23747" x="3692525" y="2420938"/>
          <p14:tracePt t="23753" x="3617913" y="2452688"/>
          <p14:tracePt t="23764" x="3522663" y="2495550"/>
          <p14:tracePt t="23769" x="3438525" y="2547938"/>
          <p14:tracePt t="23777" x="3341688" y="2611438"/>
          <p14:tracePt t="23785" x="3289300" y="2665413"/>
          <p14:tracePt t="23793" x="3268663" y="2706688"/>
          <p14:tracePt t="23801" x="3225800" y="2760663"/>
          <p14:tracePt t="23809" x="3205163" y="2801938"/>
          <p14:tracePt t="23817" x="3182938" y="2855913"/>
          <p14:tracePt t="23825" x="3162300" y="2908300"/>
          <p14:tracePt t="23833" x="3162300" y="2930525"/>
          <p14:tracePt t="23841" x="3140075" y="2982913"/>
          <p14:tracePt t="23850" x="3130550" y="3014663"/>
          <p14:tracePt t="23857" x="3119438" y="3068638"/>
          <p14:tracePt t="23864" x="3108325" y="3109913"/>
          <p14:tracePt t="23874" x="3087688" y="3184525"/>
          <p14:tracePt t="23881" x="3087688" y="3227388"/>
          <p14:tracePt t="23889" x="3076575" y="3302000"/>
          <p14:tracePt t="23905" x="3076575" y="3460750"/>
          <p14:tracePt t="23914" x="3076575" y="3598863"/>
          <p14:tracePt t="23922" x="3076575" y="3651250"/>
          <p14:tracePt t="23937" x="3076575" y="3673475"/>
          <p14:tracePt t="23947" x="3140075" y="3705225"/>
          <p14:tracePt t="23953" x="3151188" y="3748088"/>
          <p14:tracePt t="23965" x="3205163" y="3789363"/>
          <p14:tracePt t="23970" x="3214688" y="3800475"/>
          <p14:tracePt t="23977" x="3246438" y="3821113"/>
          <p14:tracePt t="23985" x="3278188" y="3863975"/>
          <p14:tracePt t="23993" x="3341688" y="3906838"/>
          <p14:tracePt t="24002" x="3406775" y="3938588"/>
          <p14:tracePt t="24009" x="3502025" y="3981450"/>
          <p14:tracePt t="24018" x="3671888" y="4065588"/>
          <p14:tracePt t="24025" x="3744913" y="4097338"/>
          <p14:tracePt t="24033" x="3819525" y="4119563"/>
          <p14:tracePt t="24044" x="3883025" y="4140200"/>
          <p14:tracePt t="24065" x="4127500" y="4214813"/>
          <p14:tracePt t="24073" x="4222750" y="4235450"/>
          <p14:tracePt t="24109" x="4424363" y="4289425"/>
          <p14:tracePt t="24114" x="4700588" y="4384675"/>
          <p14:tracePt t="24122" x="4987925" y="4468813"/>
          <p14:tracePt t="24131" x="5083175" y="4491038"/>
          <p14:tracePt t="24137" x="5167313" y="4500563"/>
          <p14:tracePt t="24147" x="5241925" y="4511675"/>
          <p14:tracePt t="24154" x="5337175" y="4511675"/>
          <p14:tracePt t="24161" x="5400675" y="4522788"/>
          <p14:tracePt t="24169" x="5464175" y="4522788"/>
          <p14:tracePt t="24177" x="5538788" y="4532313"/>
          <p14:tracePt t="24185" x="5613400" y="4543425"/>
          <p14:tracePt t="24193" x="5688013" y="4554538"/>
          <p14:tracePt t="24203" x="5772150" y="4554538"/>
          <p14:tracePt t="24209" x="5857875" y="4554538"/>
          <p14:tracePt t="24218" x="5962650" y="4565650"/>
          <p14:tracePt t="24225" x="6027738" y="4565650"/>
          <p14:tracePt t="24241" x="6238875" y="4565650"/>
          <p14:tracePt t="24250" x="6313488" y="4565650"/>
          <p14:tracePt t="24257" x="6388100" y="4565650"/>
          <p14:tracePt t="24265" x="6472238" y="4565650"/>
          <p14:tracePt t="24273" x="6526213" y="4565650"/>
          <p14:tracePt t="24281" x="6589713" y="4565650"/>
          <p14:tracePt t="24289" x="6642100" y="4554538"/>
          <p14:tracePt t="24297" x="6727825" y="4522788"/>
          <p14:tracePt t="24305" x="6791325" y="4491038"/>
          <p14:tracePt t="24314" x="6865938" y="4459288"/>
          <p14:tracePt t="24321" x="6938963" y="4437063"/>
          <p14:tracePt t="24332" x="7013575" y="4405313"/>
          <p14:tracePt t="24338" x="7077075" y="4373563"/>
          <p14:tracePt t="24348" x="7131050" y="4330700"/>
          <p14:tracePt t="24355" x="7162800" y="4298950"/>
          <p14:tracePt t="24362" x="7215188" y="4289425"/>
          <p14:tracePt t="24369" x="7258050" y="4246563"/>
          <p14:tracePt t="24378" x="7289800" y="4225925"/>
          <p14:tracePt t="24385" x="7289800" y="4214813"/>
          <p14:tracePt t="24393" x="7300913" y="4203700"/>
          <p14:tracePt t="24401" x="7310438" y="4171950"/>
          <p14:tracePt t="24409" x="7321550" y="4151313"/>
          <p14:tracePt t="24425" x="7364413" y="4087813"/>
          <p14:tracePt t="24434" x="7405688" y="3970338"/>
          <p14:tracePt t="24441" x="7416800" y="3938588"/>
          <p14:tracePt t="24449" x="7416800" y="3927475"/>
          <p14:tracePt t="24457" x="7427913" y="3886200"/>
          <p14:tracePt t="24466" x="7427913" y="3832225"/>
          <p14:tracePt t="24473" x="7427913" y="3811588"/>
          <p14:tracePt t="24489" x="7427913" y="3779838"/>
          <p14:tracePt t="24505" x="7427913" y="3725863"/>
          <p14:tracePt t="24517" x="7427913" y="3694113"/>
          <p14:tracePt t="24521" x="7416800" y="3662363"/>
          <p14:tracePt t="24538" x="7405688" y="3630613"/>
          <p14:tracePt t="24553" x="7373938" y="3546475"/>
          <p14:tracePt t="24561" x="7332663" y="3481388"/>
          <p14:tracePt t="24569" x="7300913" y="3429000"/>
          <p14:tracePt t="24577" x="7269163" y="3376613"/>
          <p14:tracePt t="24593" x="7258050" y="3376613"/>
          <p14:tracePt t="24601" x="7183438" y="3302000"/>
          <p14:tracePt t="24609" x="7172325" y="3302000"/>
          <p14:tracePt t="24617" x="7151688" y="3270250"/>
          <p14:tracePt t="24625" x="7099300" y="3248025"/>
          <p14:tracePt t="24633" x="7035800" y="3227388"/>
          <p14:tracePt t="24641" x="7013575" y="3195638"/>
          <p14:tracePt t="24651" x="6950075" y="3152775"/>
          <p14:tracePt t="24657" x="6854825" y="3100388"/>
          <p14:tracePt t="24666" x="6759575" y="3057525"/>
          <p14:tracePt t="24675" x="6664325" y="3025775"/>
          <p14:tracePt t="24683" x="6567488" y="2982913"/>
          <p14:tracePt t="24689" x="6462713" y="2940050"/>
          <p14:tracePt t="24697" x="6388100" y="2919413"/>
          <p14:tracePt t="24705" x="6313488" y="2908300"/>
          <p14:tracePt t="24715" x="6249988" y="2898775"/>
          <p14:tracePt t="24721" x="6196013" y="2887663"/>
          <p14:tracePt t="24731" x="6122988" y="2876550"/>
          <p14:tracePt t="24737" x="6048375" y="2867025"/>
          <p14:tracePt t="24745" x="5942013" y="2855913"/>
          <p14:tracePt t="24755" x="5826125" y="2855913"/>
          <p14:tracePt t="24762" x="5665788" y="2855913"/>
          <p14:tracePt t="24771" x="5368925" y="2855913"/>
          <p14:tracePt t="24781" x="5284788" y="2855913"/>
          <p14:tracePt t="24785" x="5199063" y="2855913"/>
          <p14:tracePt t="24802" x="5189538" y="2855913"/>
          <p14:tracePt t="24810" x="5156200" y="2855913"/>
          <p14:tracePt t="24834" x="5124450" y="2855913"/>
          <p14:tracePt t="24841" x="5060950" y="2876550"/>
          <p14:tracePt t="24849" x="5040313" y="2876550"/>
          <p14:tracePt t="24857" x="4913313" y="2919413"/>
          <p14:tracePt t="24865" x="4849813" y="2940050"/>
          <p14:tracePt t="24881" x="4818063" y="2940050"/>
          <p14:tracePt t="24889" x="4711700" y="2971800"/>
          <p14:tracePt t="24898" x="4689475" y="2994025"/>
          <p14:tracePt t="24905" x="4679950" y="2994025"/>
          <p14:tracePt t="24937" x="4668838" y="2994025"/>
          <p14:tracePt t="24946" x="4648200" y="3014663"/>
          <p14:tracePt t="24953" x="4625975" y="3036888"/>
          <p14:tracePt t="24961" x="4594225" y="3068638"/>
          <p14:tracePt t="24969" x="4562475" y="3100388"/>
          <p14:tracePt t="24978" x="4519613" y="3141663"/>
          <p14:tracePt t="24993" x="4498975" y="3152775"/>
          <p14:tracePt t="25009" x="4478338" y="3206750"/>
          <p14:tracePt t="25017" x="4446588" y="3248025"/>
          <p14:tracePt t="25025" x="4435475" y="3259138"/>
          <p14:tracePt t="25041" x="4435475" y="3279775"/>
          <p14:tracePt t="25049" x="4435475" y="3290888"/>
          <p14:tracePt t="25057" x="4435475" y="3302000"/>
          <p14:tracePt t="25065" x="4435475" y="3322638"/>
          <p14:tracePt t="25073" x="4435475" y="3344863"/>
          <p14:tracePt t="25110" x="4435475" y="3440113"/>
          <p14:tracePt t="25115" x="4435475" y="3471863"/>
          <p14:tracePt t="25121" x="4435475" y="3503613"/>
          <p14:tracePt t="25132" x="4435475" y="3524250"/>
          <p14:tracePt t="25137" x="4435475" y="3556000"/>
          <p14:tracePt t="25145" x="4435475" y="3567113"/>
          <p14:tracePt t="25153" x="4446588" y="3598863"/>
          <p14:tracePt t="25178" x="4456113" y="3630613"/>
          <p14:tracePt t="25186" x="4467225" y="3662363"/>
          <p14:tracePt t="25193" x="4467225" y="3673475"/>
          <p14:tracePt t="25209" x="4478338" y="3694113"/>
          <p14:tracePt t="25241" x="4487863" y="3716338"/>
          <p14:tracePt t="25266" x="4487863" y="3725863"/>
          <p14:tracePt t="25282" x="4498975" y="3725863"/>
          <p14:tracePt t="25290" x="4498975" y="3748088"/>
          <p14:tracePt t="25298" x="4498975" y="3757613"/>
          <p14:tracePt t="25305" x="4530725" y="3779838"/>
          <p14:tracePt t="25321" x="4530725" y="3789363"/>
          <p14:tracePt t="25347" x="4657725" y="3970338"/>
          <p14:tracePt t="25356" x="4679950" y="4022725"/>
          <p14:tracePt t="25363" x="4721225" y="4065588"/>
          <p14:tracePt t="25369" x="4752975" y="4108450"/>
          <p14:tracePt t="25378" x="4764088" y="4119563"/>
          <p14:tracePt t="25385" x="4795838" y="4171950"/>
          <p14:tracePt t="25393" x="4806950" y="4183063"/>
          <p14:tracePt t="25401" x="4859338" y="4246563"/>
          <p14:tracePt t="25418" x="4891088" y="4267200"/>
          <p14:tracePt t="25425" x="4987925" y="4352925"/>
          <p14:tracePt t="25435" x="5051425" y="4395788"/>
          <p14:tracePt t="25442" x="5114925" y="4416425"/>
          <p14:tracePt t="25452" x="5146675" y="4416425"/>
          <p14:tracePt t="25458" x="5178425" y="4448175"/>
          <p14:tracePt t="25465" x="5230813" y="4468813"/>
          <p14:tracePt t="25473" x="5294313" y="4500563"/>
          <p14:tracePt t="25482" x="5368925" y="4532313"/>
          <p14:tracePt t="25489" x="5432425" y="4565650"/>
          <p14:tracePt t="25499" x="5486400" y="4586288"/>
          <p14:tracePt t="25505" x="5570538" y="4618038"/>
          <p14:tracePt t="25516" x="5656263" y="4638675"/>
          <p14:tracePt t="25521" x="5740400" y="4670425"/>
          <p14:tracePt t="25538" x="5962650" y="4713288"/>
          <p14:tracePt t="25545" x="6281738" y="4787900"/>
          <p14:tracePt t="25554" x="6365875" y="4799013"/>
          <p14:tracePt t="25569" x="6462713" y="4808538"/>
          <p14:tracePt t="25577" x="6557963" y="4819650"/>
          <p14:tracePt t="25585" x="6653213" y="4819650"/>
          <p14:tracePt t="25593" x="6780213" y="4819650"/>
          <p14:tracePt t="25601" x="6875463" y="4830763"/>
          <p14:tracePt t="25609" x="6992938" y="4830763"/>
          <p14:tracePt t="25617" x="7088188" y="4830763"/>
          <p14:tracePt t="25625" x="7204075" y="4830763"/>
          <p14:tracePt t="25633" x="7332663" y="4830763"/>
          <p14:tracePt t="25641" x="7470775" y="4830763"/>
          <p14:tracePt t="25649" x="7607300" y="4830763"/>
          <p14:tracePt t="25657" x="7745413" y="4830763"/>
          <p14:tracePt t="25665" x="7894638" y="4830763"/>
          <p14:tracePt t="25673" x="8001000" y="4830763"/>
          <p14:tracePt t="25683" x="8107363" y="4830763"/>
          <p14:tracePt t="25689" x="8202613" y="4830763"/>
          <p14:tracePt t="25699" x="8297863" y="4830763"/>
          <p14:tracePt t="25705" x="8372475" y="4830763"/>
          <p14:tracePt t="25715" x="8447088" y="4830763"/>
          <p14:tracePt t="25721" x="8531225" y="4819650"/>
          <p14:tracePt t="25730" x="8605838" y="4799013"/>
          <p14:tracePt t="25738" x="8669338" y="4787900"/>
          <p14:tracePt t="25745" x="8712200" y="4776788"/>
          <p14:tracePt t="25753" x="8753475" y="4767263"/>
          <p14:tracePt t="25761" x="8796338" y="4745038"/>
          <p14:tracePt t="25769" x="8807450" y="4735513"/>
          <p14:tracePt t="25777" x="8839200" y="4713288"/>
          <p14:tracePt t="25785" x="8859838" y="4713288"/>
          <p14:tracePt t="25793" x="8902700" y="4681538"/>
          <p14:tracePt t="25809" x="8923338" y="4670425"/>
          <p14:tracePt t="25817" x="8934450" y="4649788"/>
          <p14:tracePt t="25825" x="8966200" y="4638675"/>
          <p14:tracePt t="25835" x="9018588" y="4629150"/>
          <p14:tracePt t="25849" x="9029700" y="4606925"/>
          <p14:tracePt t="25859" x="9115425" y="4554538"/>
          <p14:tracePt t="25865" x="9136063" y="4532313"/>
          <p14:tracePt t="25882" x="9188450" y="4500563"/>
          <p14:tracePt t="25890" x="9263063" y="4448175"/>
          <p14:tracePt t="25899" x="9326563" y="4437063"/>
          <p14:tracePt t="25906" x="9369425" y="4405313"/>
          <p14:tracePt t="25915" x="9432925" y="4373563"/>
          <p14:tracePt t="25922" x="9455150" y="4352925"/>
          <p14:tracePt t="25930" x="9475788" y="4341813"/>
          <p14:tracePt t="25937" x="9496425" y="4321175"/>
          <p14:tracePt t="25953" x="9507538" y="4310063"/>
          <p14:tracePt t="25961" x="9518650" y="4298950"/>
          <p14:tracePt t="25985" x="9559925" y="4257675"/>
          <p14:tracePt t="25994" x="9591675" y="4225925"/>
          <p14:tracePt t="26002" x="9656763" y="4151313"/>
          <p14:tracePt t="26009" x="9709150" y="4119563"/>
          <p14:tracePt t="26018" x="9720263" y="4087813"/>
          <p14:tracePt t="26042" x="9804400" y="3990975"/>
          <p14:tracePt t="26049" x="9815513" y="3981450"/>
          <p14:tracePt t="26066" x="9815513" y="3970338"/>
          <p14:tracePt t="26114" x="9825038" y="3821113"/>
          <p14:tracePt t="26121" x="9825038" y="3779838"/>
          <p14:tracePt t="26129" x="9825038" y="3716338"/>
          <p14:tracePt t="26145" x="9783763" y="3651250"/>
          <p14:tracePt t="26162" x="9666288" y="3587750"/>
          <p14:tracePt t="26169" x="9571038" y="3546475"/>
          <p14:tracePt t="26177" x="9539288" y="3535363"/>
          <p14:tracePt t="26185" x="9518650" y="3535363"/>
          <p14:tracePt t="26193" x="9486900" y="3524250"/>
          <p14:tracePt t="26202" x="9444038" y="3524250"/>
          <p14:tracePt t="26217" x="9412288" y="3524250"/>
          <p14:tracePt t="26225" x="9369425" y="3524250"/>
          <p14:tracePt t="26235" x="9326563" y="3524250"/>
          <p14:tracePt t="26241" x="9263063" y="3524250"/>
          <p14:tracePt t="26258" x="9136063" y="3524250"/>
          <p14:tracePt t="26266" x="9061450" y="3546475"/>
          <p14:tracePt t="26273" x="9018588" y="3567113"/>
          <p14:tracePt t="26289" x="8923338" y="3619500"/>
          <p14:tracePt t="26305" x="8859838" y="3683000"/>
          <p14:tracePt t="26321" x="8839200" y="3705225"/>
          <p14:tracePt t="26331" x="8828088" y="3716338"/>
          <p14:tracePt t="26337" x="8816975" y="3736975"/>
          <p14:tracePt t="26345" x="8816975" y="3768725"/>
          <p14:tracePt t="26353" x="8807450" y="3800475"/>
          <p14:tracePt t="26369" x="8807450" y="3852863"/>
          <p14:tracePt t="26385" x="8807450" y="3875088"/>
          <p14:tracePt t="26401" x="8807450" y="3949700"/>
          <p14:tracePt t="26409" x="8816975" y="4013200"/>
          <p14:tracePt t="26417" x="8816975" y="4044950"/>
          <p14:tracePt t="26425" x="8839200" y="4076700"/>
          <p14:tracePt t="26432" x="8859838" y="4129088"/>
          <p14:tracePt t="26441" x="8870950" y="4160838"/>
          <p14:tracePt t="26451" x="8891588" y="4214813"/>
          <p14:tracePt t="26457" x="8923338" y="4246563"/>
          <p14:tracePt t="26467" x="8955088" y="4298950"/>
          <p14:tracePt t="26473" x="8966200" y="4341813"/>
          <p14:tracePt t="26485" x="8997950" y="4384675"/>
          <p14:tracePt t="26489" x="9029700" y="4416425"/>
          <p14:tracePt t="26500" x="9051925" y="4459288"/>
          <p14:tracePt t="26505" x="9093200" y="4491038"/>
          <p14:tracePt t="26516" x="9104313" y="4500563"/>
          <p14:tracePt t="26521" x="9156700" y="4543425"/>
          <p14:tracePt t="26529" x="9178925" y="4554538"/>
          <p14:tracePt t="26537" x="9231313" y="4565650"/>
          <p14:tracePt t="26545" x="9263063" y="4575175"/>
          <p14:tracePt t="26561" x="9348788" y="4586288"/>
          <p14:tracePt t="26569" x="9496425" y="4618038"/>
          <p14:tracePt t="26577" x="9571038" y="4629150"/>
          <p14:tracePt t="26585" x="9623425" y="4638675"/>
          <p14:tracePt t="26593" x="9698038" y="4638675"/>
          <p14:tracePt t="26609" x="9761538" y="4649788"/>
          <p14:tracePt t="26618" x="9804400" y="4660900"/>
          <p14:tracePt t="26625" x="9815513" y="4660900"/>
          <p14:tracePt t="26641" x="9847263" y="4660900"/>
          <p14:tracePt t="26649" x="9867900" y="4660900"/>
          <p14:tracePt t="26657" x="9890125" y="4660900"/>
          <p14:tracePt t="26673" x="9899650" y="4660900"/>
          <p14:tracePt t="26683" x="9921875" y="4660900"/>
          <p14:tracePt t="26689" x="9931400" y="4660900"/>
          <p14:tracePt t="26697" x="9963150" y="4660900"/>
          <p14:tracePt t="26705" x="10006013" y="4660900"/>
          <p14:tracePt t="26713" x="10017125" y="4660900"/>
          <p14:tracePt t="26793" x="10026650" y="4660900"/>
          <p14:tracePt t="26825" x="10037763" y="4660900"/>
          <p14:tracePt t="27377" x="10017125" y="4649788"/>
          <p14:tracePt t="36818" x="9994900" y="4649788"/>
          <p14:tracePt t="36833" x="9931400" y="4649788"/>
          <p14:tracePt t="36841" x="9899650" y="4660900"/>
          <p14:tracePt t="36849" x="9858375" y="4670425"/>
          <p14:tracePt t="36861" x="9836150" y="4670425"/>
          <p14:tracePt t="36865" x="9793288" y="4681538"/>
          <p14:tracePt t="36875" x="9720263" y="4692650"/>
          <p14:tracePt t="36882" x="9645650" y="4702175"/>
          <p14:tracePt t="36892" x="9571038" y="4713288"/>
          <p14:tracePt t="36897" x="9496425" y="4713288"/>
          <p14:tracePt t="36908" x="9444038" y="4724400"/>
          <p14:tracePt t="36914" x="9380538" y="4724400"/>
          <p14:tracePt t="36921" x="9369425" y="4724400"/>
          <p14:tracePt t="36929" x="9358313" y="4724400"/>
          <p14:tracePt t="36937" x="9348788" y="4724400"/>
          <p14:tracePt t="36945" x="9337675" y="4724400"/>
          <p14:tracePt t="36953" x="9294813" y="4724400"/>
          <p14:tracePt t="36961" x="9274175" y="4724400"/>
          <p14:tracePt t="36977" x="9242425" y="4735513"/>
          <p14:tracePt t="36985" x="9199563" y="4735513"/>
          <p14:tracePt t="36993" x="9167813" y="4735513"/>
          <p14:tracePt t="37001" x="9093200" y="4735513"/>
          <p14:tracePt t="37010" x="9040813" y="4735513"/>
          <p14:tracePt t="37017" x="8955088" y="4735513"/>
          <p14:tracePt t="37025" x="8870950" y="4735513"/>
          <p14:tracePt t="37043" x="8785225" y="4735513"/>
          <p14:tracePt t="37049" x="8669338" y="4735513"/>
          <p14:tracePt t="37059" x="8583613" y="4735513"/>
          <p14:tracePt t="37075" x="8393113" y="4735513"/>
          <p14:tracePt t="37081" x="8159750" y="4735513"/>
          <p14:tracePt t="37089" x="8075613" y="4745038"/>
          <p14:tracePt t="37097" x="7989888" y="4745038"/>
          <p14:tracePt t="37105" x="7874000" y="4745038"/>
          <p14:tracePt t="37142" x="7480300" y="4776788"/>
          <p14:tracePt t="37145" x="7353300" y="4776788"/>
          <p14:tracePt t="37153" x="7215188" y="4776788"/>
          <p14:tracePt t="37162" x="7077075" y="4776788"/>
          <p14:tracePt t="37169" x="6950075" y="4776788"/>
          <p14:tracePt t="37177" x="6800850" y="4776788"/>
          <p14:tracePt t="37185" x="6705600" y="4776788"/>
          <p14:tracePt t="37193" x="6589713" y="4776788"/>
          <p14:tracePt t="37201" x="6494463" y="4787900"/>
          <p14:tracePt t="37209" x="6376988" y="4808538"/>
          <p14:tracePt t="37217" x="6143625" y="4819650"/>
          <p14:tracePt t="37225" x="6059488" y="4830763"/>
          <p14:tracePt t="37233" x="5953125" y="4830763"/>
          <p14:tracePt t="37242" x="5867400" y="4840288"/>
          <p14:tracePt t="37258" x="5719763" y="4862513"/>
          <p14:tracePt t="37265" x="5634038" y="4872038"/>
          <p14:tracePt t="37275" x="5549900" y="4883150"/>
          <p14:tracePt t="37281" x="5432425" y="4883150"/>
          <p14:tracePt t="37298" x="5348288" y="4894263"/>
          <p14:tracePt t="37305" x="5072063" y="4894263"/>
          <p14:tracePt t="37313" x="4945063" y="4905375"/>
          <p14:tracePt t="37329" x="4849813" y="4914900"/>
          <p14:tracePt t="37337" x="4605338" y="4926013"/>
          <p14:tracePt t="37345" x="4519613" y="4937125"/>
          <p14:tracePt t="37353" x="4435475" y="4946650"/>
          <p14:tracePt t="37362" x="4360863" y="4957763"/>
          <p14:tracePt t="37369" x="4276725" y="4968875"/>
          <p14:tracePt t="37377" x="4202113" y="4978400"/>
          <p14:tracePt t="37385" x="4116388" y="4978400"/>
          <p14:tracePt t="37393" x="4052888" y="4978400"/>
          <p14:tracePt t="37401" x="4000500" y="4978400"/>
          <p14:tracePt t="37409" x="3989388" y="4989513"/>
          <p14:tracePt t="37417" x="3957638" y="4989513"/>
          <p14:tracePt t="37433" x="3946525" y="4989513"/>
          <p14:tracePt t="37442" x="3937000" y="4989513"/>
          <p14:tracePt t="37449" x="3925888" y="4989513"/>
          <p14:tracePt t="37459" x="3905250" y="4989513"/>
          <p14:tracePt t="37465" x="3883025" y="4989513"/>
          <p14:tracePt t="37475" x="3862388" y="4989513"/>
          <p14:tracePt t="37483" x="3841750" y="4989513"/>
          <p14:tracePt t="37490" x="3810000" y="4989513"/>
          <p14:tracePt t="37497" x="3767138" y="4989513"/>
          <p14:tracePt t="37515" x="3735388" y="4989513"/>
          <p14:tracePt t="37521" x="3681413" y="4989513"/>
          <p14:tracePt t="37529" x="3660775" y="4989513"/>
          <p14:tracePt t="37537" x="3608388" y="4989513"/>
          <p14:tracePt t="37585" x="3597275" y="4989513"/>
          <p14:tracePt t="37601" x="3586163" y="4989513"/>
          <p14:tracePt t="37609" x="3576638" y="4989513"/>
          <p14:tracePt t="37617" x="3565525" y="4989513"/>
          <p14:tracePt t="37625" x="3554413" y="4989513"/>
          <p14:tracePt t="37633" x="3543300" y="4989513"/>
          <p14:tracePt t="37650" x="3533775" y="4989513"/>
          <p14:tracePt t="37674" x="3511550" y="4989513"/>
          <p14:tracePt t="37690" x="3502025" y="4989513"/>
          <p14:tracePt t="37713" x="3490913" y="4989513"/>
          <p14:tracePt t="37721" x="3479800" y="4989513"/>
          <p14:tracePt t="37737" x="3459163" y="4989513"/>
          <p14:tracePt t="37745" x="3438525" y="4989513"/>
          <p14:tracePt t="37753" x="3416300" y="4989513"/>
          <p14:tracePt t="37769" x="3395663" y="4989513"/>
          <p14:tracePt t="37785" x="3363913" y="4989513"/>
          <p14:tracePt t="37792" x="3352800" y="4989513"/>
          <p14:tracePt t="37808" x="3341688" y="4989513"/>
          <p14:tracePt t="37817" x="3332163" y="4989513"/>
          <p14:tracePt t="37874" x="3321050" y="4978400"/>
          <p14:tracePt t="37890" x="3309938" y="4978400"/>
          <p14:tracePt t="37913" x="3300413" y="4968875"/>
          <p14:tracePt t="37929" x="3289300" y="4957763"/>
          <p14:tracePt t="37961" x="3278188" y="4957763"/>
          <p14:tracePt t="37977" x="3268663" y="4946650"/>
          <p14:tracePt t="37985" x="3257550" y="4946650"/>
          <p14:tracePt t="37993" x="3246438" y="4946650"/>
          <p14:tracePt t="38001" x="3236913" y="4946650"/>
          <p14:tracePt t="38009" x="3225800" y="4946650"/>
          <p14:tracePt t="38040" x="3173413" y="4926013"/>
          <p14:tracePt t="38049" x="3151188" y="4914900"/>
          <p14:tracePt t="38060" x="3098800" y="4914900"/>
          <p14:tracePt t="38065" x="3076575" y="4914900"/>
          <p14:tracePt t="38074" x="3055938" y="4914900"/>
          <p14:tracePt t="38080" x="3035300" y="4914900"/>
          <p14:tracePt t="38090" x="2992438" y="4914900"/>
          <p14:tracePt t="38097" x="2938463" y="4914900"/>
          <p14:tracePt t="38139" x="2609850" y="4914900"/>
          <p14:tracePt t="38153" x="2376488" y="4914900"/>
          <p14:tracePt t="38161" x="2174875" y="4914900"/>
          <p14:tracePt t="38169" x="2079625" y="4914900"/>
          <p14:tracePt t="38177" x="2016125" y="4914900"/>
          <p14:tracePt t="38185" x="1941513" y="4914900"/>
          <p14:tracePt t="38193" x="1889125" y="4914900"/>
          <p14:tracePt t="38201" x="1825625" y="4914900"/>
          <p14:tracePt t="38209" x="1771650" y="4914900"/>
          <p14:tracePt t="38217" x="1730375" y="4914900"/>
          <p14:tracePt t="38227" x="1687513" y="4914900"/>
          <p14:tracePt t="38233" x="1633538" y="4914900"/>
          <p14:tracePt t="38244" x="1601788" y="4914900"/>
          <p14:tracePt t="38249" x="1570038" y="4914900"/>
          <p14:tracePt t="38259" x="1549400" y="4914900"/>
          <p14:tracePt t="38265" x="1538288" y="4914900"/>
          <p14:tracePt t="38274" x="1517650" y="4914900"/>
          <p14:tracePt t="38281" x="1495425" y="4914900"/>
          <p14:tracePt t="38289" x="1474788" y="4914900"/>
          <p14:tracePt t="38299" x="1454150" y="4914900"/>
          <p14:tracePt t="38305" x="1443038" y="4914900"/>
          <p14:tracePt t="38313" x="1422400" y="4914900"/>
          <p14:tracePt t="38321" x="1411288" y="4914900"/>
          <p14:tracePt t="38329" x="1379538" y="4914900"/>
          <p14:tracePt t="38337" x="1327150" y="4914900"/>
          <p14:tracePt t="38346" x="1293813" y="4914900"/>
          <p14:tracePt t="38362" x="1220788" y="4914900"/>
          <p14:tracePt t="38369" x="1166813" y="4914900"/>
          <p14:tracePt t="38377" x="1146175" y="4914900"/>
          <p14:tracePt t="38385" x="1135063" y="4914900"/>
          <p14:tracePt t="38393" x="1125538" y="4914900"/>
          <p14:tracePt t="38401" x="1114425" y="4914900"/>
          <p14:tracePt t="38417" x="1103313" y="4914900"/>
          <p14:tracePt t="38433" x="1092200" y="4914900"/>
          <p14:tracePt t="38457" x="1071563" y="4914900"/>
          <p14:tracePt t="38474" x="1060450" y="4914900"/>
          <p14:tracePt t="38482" x="1039813" y="4914900"/>
          <p14:tracePt t="38490" x="1019175" y="4914900"/>
          <p14:tracePt t="38505" x="1008063" y="4914900"/>
          <p14:tracePt t="38521" x="996950" y="4914900"/>
          <p14:tracePt t="38529" x="987425" y="4914900"/>
          <p14:tracePt t="38569" x="976313" y="4926013"/>
          <p14:tracePt t="38585" x="944563" y="4937125"/>
          <p14:tracePt t="38593" x="923925" y="4937125"/>
          <p14:tracePt t="38601" x="912813" y="4946650"/>
          <p14:tracePt t="38610" x="881063" y="4946650"/>
          <p14:tracePt t="38617" x="858838" y="4957763"/>
          <p14:tracePt t="38626" x="827088" y="4957763"/>
          <p14:tracePt t="38633" x="806450" y="4957763"/>
          <p14:tracePt t="38643" x="763588" y="4957763"/>
          <p14:tracePt t="38650" x="731838" y="4957763"/>
          <p14:tracePt t="39553" x="731838" y="4946650"/>
          <p14:tracePt t="39562" x="722313" y="4937125"/>
          <p14:tracePt t="39585" x="711200" y="4926013"/>
          <p14:tracePt t="39609" x="711200" y="4914900"/>
          <p14:tracePt t="45010" x="711200" y="4905375"/>
          <p14:tracePt t="45017" x="711200" y="4894263"/>
          <p14:tracePt t="45053" x="711200" y="4883150"/>
          <p14:tracePt t="45113" x="722313" y="4872038"/>
          <p14:tracePt t="45159" x="742950" y="4851400"/>
          <p14:tracePt t="45162" x="742950" y="4840288"/>
          <p14:tracePt t="45169" x="754063" y="4819650"/>
          <p14:tracePt t="45177" x="763588" y="4799013"/>
          <p14:tracePt t="45185" x="763588" y="4787900"/>
          <p14:tracePt t="45193" x="774700" y="4776788"/>
          <p14:tracePt t="45201" x="774700" y="4767263"/>
          <p14:tracePt t="45209" x="774700" y="4745038"/>
          <p14:tracePt t="45218" x="785813" y="4713288"/>
          <p14:tracePt t="45225" x="785813" y="4660900"/>
          <p14:tracePt t="45234" x="785813" y="4638675"/>
          <p14:tracePt t="45241" x="785813" y="4586288"/>
          <p14:tracePt t="45251" x="785813" y="4532313"/>
          <p14:tracePt t="45268" x="795338" y="4384675"/>
          <p14:tracePt t="45281" x="795338" y="4183063"/>
          <p14:tracePt t="45289" x="795338" y="3949700"/>
          <p14:tracePt t="45298" x="795338" y="3852863"/>
          <p14:tracePt t="45305" x="806450" y="3736975"/>
          <p14:tracePt t="45316" x="806450" y="3641725"/>
          <p14:tracePt t="45330" x="806450" y="3513138"/>
          <p14:tracePt t="45337" x="806450" y="3376613"/>
          <p14:tracePt t="45346" x="806450" y="3279775"/>
          <p14:tracePt t="45353" x="806450" y="3175000"/>
          <p14:tracePt t="45361" x="806450" y="3068638"/>
          <p14:tracePt t="45369" x="806450" y="2962275"/>
          <p14:tracePt t="45377" x="806450" y="2855913"/>
          <p14:tracePt t="45386" x="795338" y="2738438"/>
          <p14:tracePt t="45401" x="785813" y="2611438"/>
          <p14:tracePt t="45409" x="742950" y="2282825"/>
          <p14:tracePt t="45418" x="731838" y="2165350"/>
          <p14:tracePt t="45425" x="711200" y="2038350"/>
          <p14:tracePt t="45434" x="700088" y="1911350"/>
          <p14:tracePt t="45441" x="679450" y="1773238"/>
          <p14:tracePt t="45449" x="668338" y="1646238"/>
          <p14:tracePt t="45457" x="636588" y="1189038"/>
          <p14:tracePt t="45465" x="625475" y="1050925"/>
          <p14:tracePt t="45473" x="615950" y="892175"/>
          <p14:tracePt t="45489" x="604838" y="754063"/>
          <p14:tracePt t="45501" x="584200" y="615950"/>
          <p14:tracePt t="45505" x="573088" y="498475"/>
          <p14:tracePt t="45517" x="573088" y="403225"/>
          <p14:tracePt t="45522" x="561975" y="307975"/>
          <p14:tracePt t="45531" x="552450" y="212725"/>
          <p14:tracePt t="45537" x="541338" y="138113"/>
          <p14:tracePt t="45553" x="52070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1AA42-6B37-42F4-BF65-142EBF65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4F6D4-DE7B-43E0-B81B-691D7A413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3C86A6-3EC5-46E9-827B-689C30236576}"/>
              </a:ext>
            </a:extLst>
          </p:cNvPr>
          <p:cNvSpPr txBox="1"/>
          <p:nvPr/>
        </p:nvSpPr>
        <p:spPr>
          <a:xfrm>
            <a:off x="406401" y="4099748"/>
            <a:ext cx="11348088" cy="2575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Key Takeaways</a:t>
            </a: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Variation is seen between two runs of the same experiment in the far left (1).</a:t>
            </a:r>
          </a:p>
          <a:p>
            <a:pPr marL="845830" lvl="1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cs typeface="Calibri" panose="020F0502020204030204" pitchFamily="34" charset="0"/>
              </a:rPr>
              <a:t>Possible data loss from connector and 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is currently under investigation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. </a:t>
            </a: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Darshan LDMS Integration makes is possible to create the meaningful analyses and visualizations (2 and 3). </a:t>
            </a:r>
          </a:p>
          <a:p>
            <a:pPr marL="845830" lvl="1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Ability to see when an operation occurs, it’s duration and variability between runs.</a:t>
            </a:r>
          </a:p>
          <a:p>
            <a:pPr marL="845830" lvl="1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Allows for further insights into I/O behavior and patterns during application execution.</a:t>
            </a:r>
          </a:p>
          <a:p>
            <a:pPr marL="388630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Experiment on the far left shows the aggregate I/O behavior which can be created with Darshan alone (e.g. post run data). </a:t>
            </a:r>
          </a:p>
          <a:p>
            <a:pPr marL="845830" lvl="1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Unable to analyze when an operation occurs and duration of each operation. </a:t>
            </a:r>
          </a:p>
          <a:p>
            <a:pPr marL="845830" lvl="1" indent="-182870" defTabSz="914354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2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Prevents further insights into I/O behavior and patterns during application execution.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D952E-73FE-4E31-B4DC-49C430B79D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922"/>
          <a:stretch/>
        </p:blipFill>
        <p:spPr>
          <a:xfrm>
            <a:off x="7679568" y="929997"/>
            <a:ext cx="3791784" cy="21068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075BD6-515B-4BC5-B9FD-B647E5F42B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780"/>
          <a:stretch/>
        </p:blipFill>
        <p:spPr>
          <a:xfrm>
            <a:off x="4192438" y="634066"/>
            <a:ext cx="3400616" cy="26304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BBC637-0E01-425A-98AB-2F9ABA88EE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7940"/>
          <a:stretch/>
        </p:blipFill>
        <p:spPr>
          <a:xfrm>
            <a:off x="412984" y="876212"/>
            <a:ext cx="3565362" cy="24041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7D4B08-0FA2-40AF-B66D-B8E6F8BDAF5D}"/>
              </a:ext>
            </a:extLst>
          </p:cNvPr>
          <p:cNvSpPr txBox="1"/>
          <p:nvPr/>
        </p:nvSpPr>
        <p:spPr>
          <a:xfrm>
            <a:off x="555712" y="3226603"/>
            <a:ext cx="34226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1. Post-Run Analysis of I/O event data: </a:t>
            </a:r>
            <a:r>
              <a:rPr lang="en-US" sz="1050" dirty="0"/>
              <a:t>Number of I/O requests per node for close and open operations of 2 HACC-IO jobs. Can be produced with Darshan and framework.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A51BB4-A9DB-4BC6-8413-48E482012A72}"/>
              </a:ext>
            </a:extLst>
          </p:cNvPr>
          <p:cNvSpPr txBox="1"/>
          <p:nvPr/>
        </p:nvSpPr>
        <p:spPr>
          <a:xfrm>
            <a:off x="4427678" y="3220288"/>
            <a:ext cx="33366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1" dirty="0"/>
              <a:t>2. Runtime Analyses of I/O event timeseries data:</a:t>
            </a:r>
          </a:p>
          <a:p>
            <a:r>
              <a:rPr lang="en-US" sz="1050" dirty="0"/>
              <a:t>Duration of reads and writes per rank of 5 MPI-IO jobs (</a:t>
            </a:r>
            <a:r>
              <a:rPr lang="en-US" sz="1050" dirty="0" err="1"/>
              <a:t>job_id</a:t>
            </a:r>
            <a:r>
              <a:rPr lang="en-US" sz="1050" dirty="0"/>
              <a:t> 1-5) without collective operations. Only produced with framework.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955810-360C-4B9C-A8E2-6F7C5E980E21}"/>
              </a:ext>
            </a:extLst>
          </p:cNvPr>
          <p:cNvSpPr txBox="1"/>
          <p:nvPr/>
        </p:nvSpPr>
        <p:spPr>
          <a:xfrm>
            <a:off x="8117631" y="3220287"/>
            <a:ext cx="329445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1" dirty="0"/>
              <a:t>3. Runtime Analyses of I/O event timeseries data:</a:t>
            </a:r>
          </a:p>
          <a:p>
            <a:r>
              <a:rPr lang="en-US" sz="1050" dirty="0"/>
              <a:t>Distribution of </a:t>
            </a:r>
            <a:r>
              <a:rPr lang="en-US" sz="1050" dirty="0" err="1"/>
              <a:t>job_id</a:t>
            </a:r>
            <a:r>
              <a:rPr lang="en-US" sz="1050" dirty="0"/>
              <a:t> 2 to display application I/O pattern and behavior over time. Only produced with framework.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2504592-5EBB-49D0-B1DF-4431A9341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8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1003"/>
    </mc:Choice>
    <mc:Fallback xmlns="">
      <p:transition advTm="91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05" x="3589338" y="6740525"/>
          <p14:tracePt t="13513" x="3671888" y="6681788"/>
          <p14:tracePt t="13522" x="3730625" y="6623050"/>
          <p14:tracePt t="13538" x="3765550" y="6588125"/>
          <p14:tracePt t="13553" x="3824288" y="6434138"/>
          <p14:tracePt t="13562" x="3883025" y="6234113"/>
          <p14:tracePt t="13589" x="4000500" y="5940425"/>
          <p14:tracePt t="13593" x="4024313" y="5870575"/>
          <p14:tracePt t="13602" x="4024313" y="5822950"/>
          <p14:tracePt t="13609" x="4037013" y="5751513"/>
          <p14:tracePt t="13619" x="4037013" y="5740400"/>
          <p14:tracePt t="13625" x="4037013" y="5681663"/>
          <p14:tracePt t="13633" x="4037013" y="5622925"/>
          <p14:tracePt t="13641" x="4037013" y="5551488"/>
          <p14:tracePt t="13649" x="4037013" y="5516563"/>
          <p14:tracePt t="13658" x="4037013" y="5470525"/>
          <p14:tracePt t="13666" x="4037013" y="5399088"/>
          <p14:tracePt t="13674" x="4037013" y="5305425"/>
          <p14:tracePt t="13682" x="4037013" y="5187950"/>
          <p14:tracePt t="13693" x="4037013" y="5116513"/>
          <p14:tracePt t="13713" x="4037013" y="4799013"/>
          <p14:tracePt t="13724" x="4037013" y="4729163"/>
          <p14:tracePt t="13731" x="4037013" y="4646613"/>
          <p14:tracePt t="13747" x="4037013" y="4505325"/>
          <p14:tracePt t="13754" x="4037013" y="4470400"/>
          <p14:tracePt t="13762" x="4037013" y="4435475"/>
          <p14:tracePt t="13769" x="4037013" y="4376738"/>
          <p14:tracePt t="13777" x="4037013" y="4316413"/>
          <p14:tracePt t="13786" x="4013200" y="4235450"/>
          <p14:tracePt t="13795" x="4000500" y="4152900"/>
          <p14:tracePt t="13802" x="3989388" y="4094163"/>
          <p14:tracePt t="13812" x="3989388" y="4022725"/>
          <p14:tracePt t="13826" x="3989388" y="3976688"/>
          <p14:tracePt t="13834" x="3989388" y="3917950"/>
          <p14:tracePt t="13841" x="3989388" y="3870325"/>
          <p14:tracePt t="13853" x="3978275" y="3752850"/>
          <p14:tracePt t="13861" x="3965575" y="3717925"/>
          <p14:tracePt t="13867" x="3954463" y="3670300"/>
          <p14:tracePt t="13877" x="3930650" y="3611563"/>
          <p14:tracePt t="13892" x="3906838" y="3529013"/>
          <p14:tracePt t="13898" x="3871913" y="3435350"/>
          <p14:tracePt t="13909" x="3778250" y="3176588"/>
          <p14:tracePt t="13914" x="3754438" y="3094038"/>
          <p14:tracePt t="13922" x="3719513" y="2987675"/>
          <p14:tracePt t="13930" x="3695700" y="2905125"/>
          <p14:tracePt t="13938" x="3659188" y="2811463"/>
          <p14:tracePt t="13946" x="3659188" y="2800350"/>
          <p14:tracePt t="13959" x="3624263" y="2728913"/>
          <p14:tracePt t="13963" x="3554413" y="2659063"/>
          <p14:tracePt t="13970" x="3519488" y="2587625"/>
          <p14:tracePt t="13979" x="3471863" y="2528888"/>
          <p14:tracePt t="13989" x="3448050" y="2517775"/>
          <p14:tracePt t="13996" x="3413125" y="2493963"/>
          <p14:tracePt t="14003" x="3378200" y="2446338"/>
          <p14:tracePt t="14013" x="3330575" y="2400300"/>
          <p14:tracePt t="14020" x="3271838" y="2363788"/>
          <p14:tracePt t="14027" x="3236913" y="2317750"/>
          <p14:tracePt t="14034" x="3189288" y="2282825"/>
          <p14:tracePt t="14041" x="3165475" y="2259013"/>
          <p14:tracePt t="14049" x="3141663" y="2235200"/>
          <p14:tracePt t="14058" x="3095625" y="2200275"/>
          <p14:tracePt t="14066" x="3071813" y="2187575"/>
          <p14:tracePt t="14074" x="3036888" y="2152650"/>
          <p14:tracePt t="14082" x="2989263" y="2128838"/>
          <p14:tracePt t="14092" x="2906713" y="2105025"/>
          <p14:tracePt t="14098" x="2859088" y="2105025"/>
          <p14:tracePt t="14108" x="2776538" y="2093913"/>
          <p14:tracePt t="14173" x="2235200" y="2082800"/>
          <p14:tracePt t="14178" x="2165350" y="2082800"/>
          <p14:tracePt t="14185" x="2117725" y="2082800"/>
          <p14:tracePt t="14193" x="2071688" y="2082800"/>
          <p14:tracePt t="14200" x="1917700" y="2082800"/>
          <p14:tracePt t="14216" x="1871663" y="2082800"/>
          <p14:tracePt t="14224" x="1765300" y="2105025"/>
          <p14:tracePt t="14232" x="1706563" y="2117725"/>
          <p14:tracePt t="14242" x="1624013" y="2141538"/>
          <p14:tracePt t="14249" x="1541463" y="2176463"/>
          <p14:tracePt t="14256" x="1482725" y="2187575"/>
          <p14:tracePt t="14265" x="1341438" y="2246313"/>
          <p14:tracePt t="14274" x="1306513" y="2270125"/>
          <p14:tracePt t="14292" x="1258888" y="2282825"/>
          <p14:tracePt t="14297" x="1247775" y="2305050"/>
          <p14:tracePt t="14306" x="1212850" y="2317750"/>
          <p14:tracePt t="14322" x="1200150" y="2328863"/>
          <p14:tracePt t="14331" x="1165225" y="2363788"/>
          <p14:tracePt t="14340" x="1152525" y="2363788"/>
          <p14:tracePt t="14346" x="1117600" y="2400300"/>
          <p14:tracePt t="14356" x="1106488" y="2411413"/>
          <p14:tracePt t="14363" x="1071563" y="2459038"/>
          <p14:tracePt t="14369" x="1047750" y="2470150"/>
          <p14:tracePt t="14377" x="1023938" y="2493963"/>
          <p14:tracePt t="14385" x="1000125" y="2517775"/>
          <p14:tracePt t="14394" x="989013" y="2541588"/>
          <p14:tracePt t="14401" x="965200" y="2552700"/>
          <p14:tracePt t="14410" x="930275" y="2576513"/>
          <p14:tracePt t="14417" x="871538" y="2635250"/>
          <p14:tracePt t="14426" x="812800" y="2681288"/>
          <p14:tracePt t="14434" x="788988" y="2705100"/>
          <p14:tracePt t="14444" x="765175" y="2717800"/>
          <p14:tracePt t="14451" x="741363" y="2752725"/>
          <p14:tracePt t="14465" x="682625" y="2800350"/>
          <p14:tracePt t="14475" x="647700" y="2846388"/>
          <p14:tracePt t="14482" x="611188" y="2870200"/>
          <p14:tracePt t="14491" x="588963" y="2917825"/>
          <p14:tracePt t="14497" x="588963" y="2940050"/>
          <p14:tracePt t="14513" x="588963" y="2976563"/>
          <p14:tracePt t="14522" x="576263" y="3011488"/>
          <p14:tracePt t="14530" x="565150" y="3046413"/>
          <p14:tracePt t="14538" x="552450" y="3081338"/>
          <p14:tracePt t="14546" x="552450" y="3105150"/>
          <p14:tracePt t="14554" x="541338" y="3163888"/>
          <p14:tracePt t="14562" x="530225" y="3211513"/>
          <p14:tracePt t="14578" x="530225" y="3246438"/>
          <p14:tracePt t="14585" x="530225" y="3259138"/>
          <p14:tracePt t="14599" x="530225" y="3281363"/>
          <p14:tracePt t="14606" x="530225" y="3317875"/>
          <p14:tracePt t="14615" x="530225" y="3340100"/>
          <p14:tracePt t="14619" x="530225" y="3376613"/>
          <p14:tracePt t="14625" x="530225" y="3398838"/>
          <p14:tracePt t="14644" x="530225" y="3505200"/>
          <p14:tracePt t="14650" x="530225" y="3552825"/>
          <p14:tracePt t="14658" x="530225" y="3611563"/>
          <p14:tracePt t="14666" x="530225" y="3646488"/>
          <p14:tracePt t="14676" x="541338" y="3681413"/>
          <p14:tracePt t="14682" x="552450" y="3705225"/>
          <p14:tracePt t="14693" x="565150" y="3729038"/>
          <p14:tracePt t="14698" x="565150" y="3763963"/>
          <p14:tracePt t="14715" x="600075" y="3811588"/>
          <p14:tracePt t="14724" x="623888" y="3846513"/>
          <p14:tracePt t="14730" x="635000" y="3870325"/>
          <p14:tracePt t="14746" x="658813" y="3940175"/>
          <p14:tracePt t="14753" x="671513" y="3963988"/>
          <p14:tracePt t="14769" x="706438" y="4035425"/>
          <p14:tracePt t="14786" x="741363" y="4140200"/>
          <p14:tracePt t="14794" x="788988" y="4187825"/>
          <p14:tracePt t="14802" x="800100" y="4222750"/>
          <p14:tracePt t="14810" x="823913" y="4235450"/>
          <p14:tracePt t="14818" x="847725" y="4270375"/>
          <p14:tracePt t="14850" x="858838" y="4294188"/>
          <p14:tracePt t="14859" x="858838" y="4305300"/>
          <p14:tracePt t="14867" x="882650" y="4329113"/>
          <p14:tracePt t="14882" x="893763" y="4340225"/>
          <p14:tracePt t="14893" x="930275" y="4352925"/>
          <p14:tracePt t="14897" x="965200" y="4376738"/>
          <p14:tracePt t="14905" x="989013" y="4376738"/>
          <p14:tracePt t="14913" x="1012825" y="4387850"/>
          <p14:tracePt t="14922" x="1047750" y="4398963"/>
          <p14:tracePt t="14947" x="1093788" y="4422775"/>
          <p14:tracePt t="14962" x="1117600" y="4422775"/>
          <p14:tracePt t="14969" x="1130300" y="4422775"/>
          <p14:tracePt t="14977" x="1141413" y="4435475"/>
          <p14:tracePt t="14985" x="1165225" y="4446588"/>
          <p14:tracePt t="14994" x="1176338" y="4446588"/>
          <p14:tracePt t="15001" x="1235075" y="4457700"/>
          <p14:tracePt t="15010" x="1258888" y="4457700"/>
          <p14:tracePt t="15017" x="1330325" y="4470400"/>
          <p14:tracePt t="15034" x="1423988" y="4481513"/>
          <p14:tracePt t="15042" x="1458913" y="4481513"/>
          <p14:tracePt t="15068" x="1517650" y="4481513"/>
          <p14:tracePt t="15078" x="1554163" y="4481513"/>
          <p14:tracePt t="15084" x="1589088" y="4481513"/>
          <p14:tracePt t="15092" x="1612900" y="4481513"/>
          <p14:tracePt t="15099" x="1647825" y="4481513"/>
          <p14:tracePt t="15135" x="1847850" y="4481513"/>
          <p14:tracePt t="15145" x="1976438" y="4481513"/>
          <p14:tracePt t="15155" x="2000250" y="4481513"/>
          <p14:tracePt t="15162" x="2024063" y="4481513"/>
          <p14:tracePt t="15169" x="2082800" y="4481513"/>
          <p14:tracePt t="15181" x="2117725" y="4481513"/>
          <p14:tracePt t="15185" x="2154238" y="4481513"/>
          <p14:tracePt t="15203" x="2176463" y="4446588"/>
          <p14:tracePt t="15210" x="2189163" y="4446588"/>
          <p14:tracePt t="15217" x="2200275" y="4435475"/>
          <p14:tracePt t="15233" x="2212975" y="4422775"/>
          <p14:tracePt t="15242" x="2224088" y="4411663"/>
          <p14:tracePt t="15253" x="2306638" y="4352925"/>
          <p14:tracePt t="15261" x="2354263" y="4316413"/>
          <p14:tracePt t="15267" x="2413000" y="4270375"/>
          <p14:tracePt t="15277" x="2447925" y="4257675"/>
          <p14:tracePt t="15291" x="2506663" y="4246563"/>
          <p14:tracePt t="15299" x="2659063" y="4211638"/>
          <p14:tracePt t="15305" x="2695575" y="4187825"/>
          <p14:tracePt t="15313" x="2741613" y="4176713"/>
          <p14:tracePt t="15321" x="2754313" y="4164013"/>
          <p14:tracePt t="15345" x="2789238" y="4140200"/>
          <p14:tracePt t="15362" x="2836863" y="4070350"/>
          <p14:tracePt t="15370" x="2859088" y="4046538"/>
          <p14:tracePt t="15379" x="2859088" y="4011613"/>
          <p14:tracePt t="15388" x="2871788" y="3987800"/>
          <p14:tracePt t="15399" x="2882900" y="3976688"/>
          <p14:tracePt t="15404" x="2895600" y="3940175"/>
          <p14:tracePt t="15412" x="2917825" y="3881438"/>
          <p14:tracePt t="15419" x="2954338" y="3846513"/>
          <p14:tracePt t="15425" x="2978150" y="3822700"/>
          <p14:tracePt t="15434" x="3013075" y="3787775"/>
          <p14:tracePt t="15442" x="3036888" y="3729038"/>
          <p14:tracePt t="15449" x="3082925" y="3694113"/>
          <p14:tracePt t="15459" x="3095625" y="3657600"/>
          <p14:tracePt t="15466" x="3154363" y="3611563"/>
          <p14:tracePt t="15476" x="3189288" y="3563938"/>
          <p14:tracePt t="15482" x="3224213" y="3540125"/>
          <p14:tracePt t="15490" x="3236913" y="3529013"/>
          <p14:tracePt t="15498" x="3259138" y="3481388"/>
          <p14:tracePt t="15510" x="3282950" y="3470275"/>
          <p14:tracePt t="15524" x="3295650" y="3459163"/>
          <p14:tracePt t="15531" x="3306763" y="3411538"/>
          <p14:tracePt t="15546" x="3330575" y="3387725"/>
          <p14:tracePt t="15554" x="3354388" y="3352800"/>
          <p14:tracePt t="15570" x="3365500" y="3317875"/>
          <p14:tracePt t="15578" x="3378200" y="3281363"/>
          <p14:tracePt t="15585" x="3378200" y="3246438"/>
          <p14:tracePt t="15593" x="3389313" y="3235325"/>
          <p14:tracePt t="15601" x="3413125" y="3176588"/>
          <p14:tracePt t="15609" x="3424238" y="3152775"/>
          <p14:tracePt t="15617" x="3436938" y="3140075"/>
          <p14:tracePt t="15629" x="3448050" y="3105150"/>
          <p14:tracePt t="15635" x="3459163" y="3081338"/>
          <p14:tracePt t="15648" x="3459163" y="3070225"/>
          <p14:tracePt t="15652" x="3459163" y="3035300"/>
          <p14:tracePt t="15660" x="3459163" y="3011488"/>
          <p14:tracePt t="15676" x="3459163" y="2976563"/>
          <p14:tracePt t="15681" x="3459163" y="2952750"/>
          <p14:tracePt t="15691" x="3459163" y="2894013"/>
          <p14:tracePt t="15698" x="3459163" y="2859088"/>
          <p14:tracePt t="15706" x="3459163" y="2822575"/>
          <p14:tracePt t="15714" x="3459163" y="2776538"/>
          <p14:tracePt t="15723" x="3448050" y="2741613"/>
          <p14:tracePt t="15730" x="3436938" y="2705100"/>
          <p14:tracePt t="15738" x="3424238" y="2659063"/>
          <p14:tracePt t="15746" x="3400425" y="2622550"/>
          <p14:tracePt t="15755" x="3389313" y="2600325"/>
          <p14:tracePt t="15765" x="3378200" y="2576513"/>
          <p14:tracePt t="15770" x="3354388" y="2528888"/>
          <p14:tracePt t="15782" x="3330575" y="2505075"/>
          <p14:tracePt t="15787" x="3295650" y="2459038"/>
          <p14:tracePt t="15795" x="3271838" y="2435225"/>
          <p14:tracePt t="15801" x="3259138" y="2400300"/>
          <p14:tracePt t="15813" x="3248025" y="2363788"/>
          <p14:tracePt t="15817" x="3236913" y="2341563"/>
          <p14:tracePt t="15826" x="3200400" y="2305050"/>
          <p14:tracePt t="15842" x="3200400" y="2293938"/>
          <p14:tracePt t="15850" x="3178175" y="2270125"/>
          <p14:tracePt t="15861" x="3141663" y="2246313"/>
          <p14:tracePt t="15866" x="3130550" y="2222500"/>
          <p14:tracePt t="15879" x="3082925" y="2211388"/>
          <p14:tracePt t="15884" x="3071813" y="2187575"/>
          <p14:tracePt t="15900" x="2965450" y="2128838"/>
          <p14:tracePt t="15910" x="2941638" y="2105025"/>
          <p14:tracePt t="15914" x="2906713" y="2082800"/>
          <p14:tracePt t="15921" x="2871788" y="2046288"/>
          <p14:tracePt t="15930" x="2859088" y="2035175"/>
          <p14:tracePt t="15938" x="2824163" y="2000250"/>
          <p14:tracePt t="15946" x="2800350" y="2000250"/>
          <p14:tracePt t="15959" x="2741613" y="1928813"/>
          <p14:tracePt t="15963" x="2682875" y="1917700"/>
          <p14:tracePt t="15970" x="2624138" y="1905000"/>
          <p14:tracePt t="15980" x="2565400" y="1893888"/>
          <p14:tracePt t="15993" x="2495550" y="1846263"/>
          <p14:tracePt t="16002" x="2459038" y="1835150"/>
          <p14:tracePt t="16013" x="2424113" y="1824038"/>
          <p14:tracePt t="16020" x="2306638" y="1787525"/>
          <p14:tracePt t="16029" x="2295525" y="1787525"/>
          <p14:tracePt t="16042" x="2271713" y="1776413"/>
          <p14:tracePt t="16050" x="2235200" y="1752600"/>
          <p14:tracePt t="16061" x="2200275" y="1752600"/>
          <p14:tracePt t="16076" x="2165350" y="1752600"/>
          <p14:tracePt t="16082" x="2130425" y="1752600"/>
          <p14:tracePt t="16090" x="2106613" y="1741488"/>
          <p14:tracePt t="16106" x="2000250" y="1741488"/>
          <p14:tracePt t="16156" x="1824038" y="1741488"/>
          <p14:tracePt t="16170" x="1812925" y="1741488"/>
          <p14:tracePt t="16185" x="1800225" y="1741488"/>
          <p14:tracePt t="16194" x="1776413" y="1741488"/>
          <p14:tracePt t="16218" x="1754188" y="1763713"/>
          <p14:tracePt t="16225" x="1682750" y="1787525"/>
          <p14:tracePt t="16237" x="1635125" y="1824038"/>
          <p14:tracePt t="16247" x="1589088" y="1846263"/>
          <p14:tracePt t="16251" x="1541463" y="1870075"/>
          <p14:tracePt t="16269" x="1506538" y="1893888"/>
          <p14:tracePt t="16273" x="1471613" y="1905000"/>
          <p14:tracePt t="16291" x="1458913" y="1905000"/>
          <p14:tracePt t="16297" x="1423988" y="1941513"/>
          <p14:tracePt t="16305" x="1389063" y="1976438"/>
          <p14:tracePt t="16314" x="1354138" y="1976438"/>
          <p14:tracePt t="16321" x="1330325" y="1987550"/>
          <p14:tracePt t="16329" x="1306513" y="2011363"/>
          <p14:tracePt t="16346" x="1282700" y="2046288"/>
          <p14:tracePt t="16363" x="1141413" y="2141538"/>
          <p14:tracePt t="16381" x="1141413" y="2152650"/>
          <p14:tracePt t="16394" x="1130300" y="2163763"/>
          <p14:tracePt t="16402" x="1117600" y="2176463"/>
          <p14:tracePt t="16411" x="1117600" y="2187575"/>
          <p14:tracePt t="16419" x="1117600" y="2211388"/>
          <p14:tracePt t="16426" x="1093788" y="2246313"/>
          <p14:tracePt t="16434" x="1093788" y="2259013"/>
          <p14:tracePt t="16444" x="1082675" y="2293938"/>
          <p14:tracePt t="16450" x="1071563" y="2317750"/>
          <p14:tracePt t="16460" x="1047750" y="2376488"/>
          <p14:tracePt t="16466" x="1035050" y="2411413"/>
          <p14:tracePt t="16486" x="1000125" y="2435225"/>
          <p14:tracePt t="16493" x="989013" y="2493963"/>
          <p14:tracePt t="16497" x="965200" y="2505075"/>
          <p14:tracePt t="16513" x="965200" y="2541588"/>
          <p14:tracePt t="16530" x="965200" y="2611438"/>
          <p14:tracePt t="16538" x="965200" y="2693988"/>
          <p14:tracePt t="16555" x="965200" y="2741613"/>
          <p14:tracePt t="16572" x="941388" y="2811463"/>
          <p14:tracePt t="16588" x="930275" y="2846388"/>
          <p14:tracePt t="16600" x="930275" y="2859088"/>
          <p14:tracePt t="16611" x="930275" y="2894013"/>
          <p14:tracePt t="16618" x="930275" y="2940050"/>
          <p14:tracePt t="16626" x="930275" y="2952750"/>
          <p14:tracePt t="16645" x="930275" y="2976563"/>
          <p14:tracePt t="16650" x="930275" y="2987675"/>
          <p14:tracePt t="16666" x="930275" y="3000375"/>
          <p14:tracePt t="16675" x="930275" y="3035300"/>
          <p14:tracePt t="16694" x="930275" y="3046413"/>
          <p14:tracePt t="16700" x="930275" y="3105150"/>
          <p14:tracePt t="16708" x="952500" y="3117850"/>
          <p14:tracePt t="16717" x="965200" y="3140075"/>
          <p14:tracePt t="16724" x="965200" y="3152775"/>
          <p14:tracePt t="16730" x="1000125" y="3176588"/>
          <p14:tracePt t="16738" x="1012825" y="3187700"/>
          <p14:tracePt t="16746" x="1023938" y="3222625"/>
          <p14:tracePt t="16762" x="1047750" y="3235325"/>
          <p14:tracePt t="16770" x="1058863" y="3259138"/>
          <p14:tracePt t="16777" x="1082675" y="3281363"/>
          <p14:tracePt t="16786" x="1106488" y="3328988"/>
          <p14:tracePt t="16794" x="1152525" y="3352800"/>
          <p14:tracePt t="16802" x="1189038" y="3387725"/>
          <p14:tracePt t="16812" x="1200150" y="3398838"/>
          <p14:tracePt t="16818" x="1235075" y="3398838"/>
          <p14:tracePt t="16834" x="1271588" y="3411538"/>
          <p14:tracePt t="16847" x="1293813" y="3411538"/>
          <p14:tracePt t="16851" x="1317625" y="3422650"/>
          <p14:tracePt t="16866" x="1376363" y="3422650"/>
          <p14:tracePt t="16881" x="1423988" y="3435350"/>
          <p14:tracePt t="16889" x="1565275" y="3470275"/>
          <p14:tracePt t="16897" x="1600200" y="3470275"/>
          <p14:tracePt t="16914" x="1682750" y="3470275"/>
          <p14:tracePt t="16922" x="1730375" y="3470275"/>
          <p14:tracePt t="16930" x="1741488" y="3470275"/>
          <p14:tracePt t="16938" x="1789113" y="3470275"/>
          <p14:tracePt t="16946" x="1824038" y="3470275"/>
          <p14:tracePt t="16954" x="1858963" y="3470275"/>
          <p14:tracePt t="16965" x="1895475" y="3470275"/>
          <p14:tracePt t="16972" x="1930400" y="3470275"/>
          <p14:tracePt t="16981" x="1965325" y="3470275"/>
          <p14:tracePt t="16989" x="2000250" y="3470275"/>
          <p14:tracePt t="16995" x="2035175" y="3470275"/>
          <p14:tracePt t="17002" x="2082800" y="3481388"/>
          <p14:tracePt t="17010" x="2106613" y="3481388"/>
          <p14:tracePt t="17017" x="2141538" y="3481388"/>
          <p14:tracePt t="17026" x="2176463" y="3481388"/>
          <p14:tracePt t="17033" x="2235200" y="3481388"/>
          <p14:tracePt t="17043" x="2271713" y="3481388"/>
          <p14:tracePt t="17050" x="2282825" y="3481388"/>
          <p14:tracePt t="17058" x="2306638" y="3481388"/>
          <p14:tracePt t="17066" x="2317750" y="3481388"/>
          <p14:tracePt t="17092" x="2459038" y="3481388"/>
          <p14:tracePt t="17102" x="2530475" y="3459163"/>
          <p14:tracePt t="17106" x="2576513" y="3459163"/>
          <p14:tracePt t="17135" x="2600325" y="3459163"/>
          <p14:tracePt t="17138" x="2613025" y="3446463"/>
          <p14:tracePt t="17145" x="2636838" y="3435350"/>
          <p14:tracePt t="17153" x="2659063" y="3435350"/>
          <p14:tracePt t="17161" x="2671763" y="3422650"/>
          <p14:tracePt t="17169" x="2695575" y="3411538"/>
          <p14:tracePt t="17178" x="2741613" y="3411538"/>
          <p14:tracePt t="17185" x="2789238" y="3387725"/>
          <p14:tracePt t="17196" x="2824163" y="3376613"/>
          <p14:tracePt t="17211" x="2836863" y="3376613"/>
          <p14:tracePt t="17218" x="2871788" y="3363913"/>
          <p14:tracePt t="17234" x="2882900" y="3352800"/>
          <p14:tracePt t="17244" x="2895600" y="3352800"/>
          <p14:tracePt t="17250" x="2906713" y="3340100"/>
          <p14:tracePt t="17258" x="2941638" y="3340100"/>
          <p14:tracePt t="17265" x="2989263" y="3305175"/>
          <p14:tracePt t="17274" x="3059113" y="3270250"/>
          <p14:tracePt t="17282" x="3130550" y="3259138"/>
          <p14:tracePt t="17293" x="3178175" y="3259138"/>
          <p14:tracePt t="17299" x="3224213" y="3259138"/>
          <p14:tracePt t="17307" x="3259138" y="3246438"/>
          <p14:tracePt t="17319" x="3341688" y="3222625"/>
          <p14:tracePt t="17323" x="3365500" y="3211513"/>
          <p14:tracePt t="17370" x="3365500" y="3200400"/>
          <p14:tracePt t="17378" x="3389313" y="3176588"/>
          <p14:tracePt t="17386" x="3413125" y="3128963"/>
          <p14:tracePt t="17395" x="3436938" y="3117850"/>
          <p14:tracePt t="17402" x="3448050" y="3094038"/>
          <p14:tracePt t="17418" x="3506788" y="3046413"/>
          <p14:tracePt t="17437" x="3530600" y="3011488"/>
          <p14:tracePt t="17446" x="3541713" y="2987675"/>
          <p14:tracePt t="17450" x="3554413" y="2963863"/>
          <p14:tracePt t="17458" x="3554413" y="2952750"/>
          <p14:tracePt t="17465" x="3554413" y="2940050"/>
          <p14:tracePt t="17474" x="3565525" y="2917825"/>
          <p14:tracePt t="17481" x="3578225" y="2905125"/>
          <p14:tracePt t="17489" x="3578225" y="2881313"/>
          <p14:tracePt t="17498" x="3589338" y="2870200"/>
          <p14:tracePt t="17514" x="3589338" y="2859088"/>
          <p14:tracePt t="17522" x="3589338" y="2846388"/>
          <p14:tracePt t="17536" x="3589338" y="2822575"/>
          <p14:tracePt t="17542" x="3589338" y="2787650"/>
          <p14:tracePt t="17555" x="3589338" y="2776538"/>
          <p14:tracePt t="17565" x="3589338" y="2728913"/>
          <p14:tracePt t="17571" x="3589338" y="2717800"/>
          <p14:tracePt t="17589" x="3589338" y="2705100"/>
          <p14:tracePt t="17595" x="3589338" y="2681288"/>
          <p14:tracePt t="17842" x="3613150" y="2681288"/>
          <p14:tracePt t="17850" x="3648075" y="2681288"/>
          <p14:tracePt t="21330" x="3636963" y="2681288"/>
          <p14:tracePt t="21346" x="3624263" y="2681288"/>
          <p14:tracePt t="21367" x="3613150" y="2681288"/>
          <p14:tracePt t="21380" x="3600450" y="2681288"/>
          <p14:tracePt t="21397" x="3589338" y="2681288"/>
          <p14:tracePt t="21402" x="3578225" y="2681288"/>
          <p14:tracePt t="21418" x="3554413" y="2681288"/>
          <p14:tracePt t="21425" x="3530600" y="2681288"/>
          <p14:tracePt t="21442" x="3519488" y="2681288"/>
          <p14:tracePt t="21450" x="3495675" y="2681288"/>
          <p14:tracePt t="21458" x="3482975" y="2681288"/>
          <p14:tracePt t="21474" x="3459163" y="2681288"/>
          <p14:tracePt t="21493" x="3448050" y="2681288"/>
          <p14:tracePt t="21506" x="3436938" y="2681288"/>
          <p14:tracePt t="21516" x="3424238" y="2681288"/>
          <p14:tracePt t="21522" x="3413125" y="2681288"/>
          <p14:tracePt t="21531" x="3400425" y="2681288"/>
          <p14:tracePt t="21539" x="3389313" y="2681288"/>
          <p14:tracePt t="21554" x="3378200" y="2681288"/>
          <p14:tracePt t="21570" x="3365500" y="2681288"/>
          <p14:tracePt t="21617" x="3354388" y="2681288"/>
          <p14:tracePt t="21650" x="3341688" y="2681288"/>
          <p14:tracePt t="21698" x="3330575" y="2681288"/>
          <p14:tracePt t="21722" x="3319463" y="2681288"/>
          <p14:tracePt t="21738" x="3306763" y="2681288"/>
          <p14:tracePt t="21746" x="3295650" y="2693988"/>
          <p14:tracePt t="21754" x="3282950" y="2693988"/>
          <p14:tracePt t="21770" x="3271838" y="2693988"/>
          <p14:tracePt t="21778" x="3259138" y="2693988"/>
          <p14:tracePt t="21786" x="3248025" y="2693988"/>
          <p14:tracePt t="21795" x="3236913" y="2693988"/>
          <p14:tracePt t="21834" x="3224213" y="2705100"/>
          <p14:tracePt t="21850" x="3213100" y="2705100"/>
          <p14:tracePt t="21858" x="3200400" y="2705100"/>
          <p14:tracePt t="21866" x="3189288" y="2705100"/>
          <p14:tracePt t="21874" x="3165475" y="2705100"/>
          <p14:tracePt t="31699" x="3165475" y="2717800"/>
          <p14:tracePt t="31740" x="3165475" y="2728913"/>
          <p14:tracePt t="31747" x="3165475" y="2752725"/>
          <p14:tracePt t="31762" x="3165475" y="2763838"/>
          <p14:tracePt t="31770" x="3178175" y="2763838"/>
          <p14:tracePt t="31803" x="3178175" y="2776538"/>
          <p14:tracePt t="31826" x="3189288" y="2787650"/>
          <p14:tracePt t="31884" x="3189288" y="2811463"/>
          <p14:tracePt t="31898" x="3200400" y="2811463"/>
          <p14:tracePt t="31916" x="3213100" y="2822575"/>
          <p14:tracePt t="31924" x="3213100" y="2835275"/>
          <p14:tracePt t="31939" x="3236913" y="2846388"/>
          <p14:tracePt t="31946" x="3248025" y="2881313"/>
          <p14:tracePt t="31956" x="3271838" y="2905125"/>
          <p14:tracePt t="31963" x="3271838" y="2917825"/>
          <p14:tracePt t="31987" x="3282950" y="2917825"/>
          <p14:tracePt t="31994" x="3295650" y="2928938"/>
          <p14:tracePt t="32002" x="3306763" y="2928938"/>
          <p14:tracePt t="32010" x="3306763" y="2952750"/>
          <p14:tracePt t="32021" x="3330575" y="2976563"/>
          <p14:tracePt t="32030" x="3354388" y="3000375"/>
          <p14:tracePt t="32038" x="3365500" y="3022600"/>
          <p14:tracePt t="32043" x="3389313" y="3046413"/>
          <p14:tracePt t="32057" x="3389313" y="3059113"/>
          <p14:tracePt t="32073" x="3400425" y="3070225"/>
          <p14:tracePt t="32082" x="3413125" y="3070225"/>
          <p14:tracePt t="32090" x="3424238" y="3070225"/>
          <p14:tracePt t="32098" x="3448050" y="3094038"/>
          <p14:tracePt t="32106" x="3459163" y="3094038"/>
          <p14:tracePt t="32162" x="3565525" y="3105150"/>
          <p14:tracePt t="32173" x="3578225" y="3105150"/>
          <p14:tracePt t="32185" x="3589338" y="3105150"/>
          <p14:tracePt t="32193" x="3600450" y="3105150"/>
          <p14:tracePt t="32275" x="3600450" y="3094038"/>
          <p14:tracePt t="32284" x="3613150" y="3094038"/>
          <p14:tracePt t="32289" x="3624263" y="3081338"/>
          <p14:tracePt t="32298" x="3636963" y="3059113"/>
          <p14:tracePt t="32307" x="3648075" y="3035300"/>
          <p14:tracePt t="32332" x="3695700" y="3011488"/>
          <p14:tracePt t="32341" x="3730625" y="2940050"/>
          <p14:tracePt t="32346" x="3730625" y="2917825"/>
          <p14:tracePt t="32354" x="3741738" y="2905125"/>
          <p14:tracePt t="32362" x="3741738" y="2870200"/>
          <p14:tracePt t="32370" x="3754438" y="2859088"/>
          <p14:tracePt t="32386" x="3754438" y="2846388"/>
          <p14:tracePt t="32394" x="3754438" y="2835275"/>
          <p14:tracePt t="32409" x="3754438" y="2822575"/>
          <p14:tracePt t="32468" x="3754438" y="2800350"/>
          <p14:tracePt t="32482" x="3741738" y="2787650"/>
          <p14:tracePt t="33450" x="3741738" y="2776538"/>
          <p14:tracePt t="33459" x="3741738" y="2787650"/>
          <p14:tracePt t="33473" x="3741738" y="2800350"/>
          <p14:tracePt t="33498" x="3741738" y="2822575"/>
          <p14:tracePt t="33522" x="3741738" y="2835275"/>
          <p14:tracePt t="33658" x="3741738" y="2822575"/>
          <p14:tracePt t="33690" x="3741738" y="2800350"/>
          <p14:tracePt t="33701" x="3741738" y="2787650"/>
          <p14:tracePt t="33715" x="3741738" y="2776538"/>
          <p14:tracePt t="33723" x="3741738" y="2763838"/>
          <p14:tracePt t="33762" x="3741738" y="2752725"/>
          <p14:tracePt t="33770" x="3730625" y="2752725"/>
          <p14:tracePt t="33778" x="3706813" y="2752725"/>
          <p14:tracePt t="33786" x="3695700" y="2728913"/>
          <p14:tracePt t="33794" x="3671888" y="2728913"/>
          <p14:tracePt t="33811" x="3659188" y="2728913"/>
          <p14:tracePt t="33820" x="3636963" y="2728913"/>
          <p14:tracePt t="33842" x="3624263" y="2728913"/>
          <p14:tracePt t="33858" x="3578225" y="2728913"/>
          <p14:tracePt t="33866" x="3541713" y="2728913"/>
          <p14:tracePt t="33882" x="3530600" y="2728913"/>
          <p14:tracePt t="33898" x="3482975" y="2728913"/>
          <p14:tracePt t="33909" x="3448050" y="2728913"/>
          <p14:tracePt t="33914" x="3424238" y="2752725"/>
          <p14:tracePt t="33928" x="3413125" y="2752725"/>
          <p14:tracePt t="33932" x="3413125" y="2763838"/>
          <p14:tracePt t="33945" x="3389313" y="2800350"/>
          <p14:tracePt t="33956" x="3378200" y="2822575"/>
          <p14:tracePt t="33966" x="3365500" y="2822575"/>
          <p14:tracePt t="33994" x="3365500" y="2835275"/>
          <p14:tracePt t="34018" x="3365500" y="2846388"/>
          <p14:tracePt t="34026" x="3365500" y="2859088"/>
          <p14:tracePt t="34034" x="3365500" y="2870200"/>
          <p14:tracePt t="34074" x="3365500" y="2894013"/>
          <p14:tracePt t="34090" x="3365500" y="2905125"/>
          <p14:tracePt t="34106" x="3365500" y="2952750"/>
          <p14:tracePt t="34142" x="3378200" y="3022600"/>
          <p14:tracePt t="34151" x="3389313" y="3035300"/>
          <p14:tracePt t="34155" x="3400425" y="3046413"/>
          <p14:tracePt t="34166" x="3413125" y="3059113"/>
          <p14:tracePt t="34170" x="3424238" y="3070225"/>
          <p14:tracePt t="34177" x="3436938" y="3081338"/>
          <p14:tracePt t="34185" x="3448050" y="3094038"/>
          <p14:tracePt t="34209" x="3471863" y="3105150"/>
          <p14:tracePt t="34217" x="3482975" y="3117850"/>
          <p14:tracePt t="34250" x="3495675" y="3117850"/>
          <p14:tracePt t="34274" x="3506788" y="3117850"/>
          <p14:tracePt t="34285" x="3519488" y="3117850"/>
          <p14:tracePt t="34298" x="3541713" y="3117850"/>
          <p14:tracePt t="34306" x="3565525" y="3117850"/>
          <p14:tracePt t="34322" x="3578225" y="3117850"/>
          <p14:tracePt t="34330" x="3589338" y="3117850"/>
          <p14:tracePt t="34346" x="3600450" y="3117850"/>
          <p14:tracePt t="34365" x="3613150" y="3117850"/>
          <p14:tracePt t="34386" x="3624263" y="3117850"/>
          <p14:tracePt t="34396" x="3636963" y="3117850"/>
          <p14:tracePt t="34402" x="3648075" y="3117850"/>
          <p14:tracePt t="34426" x="3683000" y="3117850"/>
          <p14:tracePt t="34434" x="3695700" y="3105150"/>
          <p14:tracePt t="34443" x="3706813" y="3094038"/>
          <p14:tracePt t="34450" x="3719513" y="3094038"/>
          <p14:tracePt t="34465" x="3719513" y="3081338"/>
          <p14:tracePt t="34477" x="3730625" y="3081338"/>
          <p14:tracePt t="34482" x="3741738" y="3070225"/>
          <p14:tracePt t="34498" x="3754438" y="3059113"/>
          <p14:tracePt t="34515" x="3778250" y="3035300"/>
          <p14:tracePt t="34533" x="3800475" y="3011488"/>
          <p14:tracePt t="34540" x="3813175" y="2987675"/>
          <p14:tracePt t="34548" x="3824288" y="2976563"/>
          <p14:tracePt t="34554" x="3836988" y="2940050"/>
          <p14:tracePt t="34565" x="3848100" y="2917825"/>
          <p14:tracePt t="34582" x="3860800" y="2905125"/>
          <p14:tracePt t="34586" x="3860800" y="2894013"/>
          <p14:tracePt t="34603" x="3860800" y="2859088"/>
          <p14:tracePt t="36067" x="3871913" y="2835275"/>
          <p14:tracePt t="36075" x="3883025" y="2811463"/>
          <p14:tracePt t="36092" x="3895725" y="2776538"/>
          <p14:tracePt t="36099" x="3895725" y="2752725"/>
          <p14:tracePt t="36107" x="3895725" y="2741613"/>
          <p14:tracePt t="36130" x="3919538" y="2681288"/>
          <p14:tracePt t="36138" x="3919538" y="2670175"/>
          <p14:tracePt t="36145" x="3941763" y="2622550"/>
          <p14:tracePt t="36161" x="3954463" y="2587625"/>
          <p14:tracePt t="36169" x="3954463" y="2552700"/>
          <p14:tracePt t="36178" x="3954463" y="2541588"/>
          <p14:tracePt t="36185" x="3965575" y="2517775"/>
          <p14:tracePt t="36195" x="3965575" y="2505075"/>
          <p14:tracePt t="36204" x="3978275" y="2481263"/>
          <p14:tracePt t="36210" x="3978275" y="2470150"/>
          <p14:tracePt t="36218" x="3978275" y="2446338"/>
          <p14:tracePt t="36234" x="3989388" y="2387600"/>
          <p14:tracePt t="36250" x="3989388" y="2293938"/>
          <p14:tracePt t="36266" x="4000500" y="2176463"/>
          <p14:tracePt t="36274" x="4013200" y="2082800"/>
          <p14:tracePt t="36282" x="4013200" y="2058988"/>
          <p14:tracePt t="36290" x="4013200" y="2035175"/>
          <p14:tracePt t="36298" x="4013200" y="2000250"/>
          <p14:tracePt t="36306" x="4013200" y="1987550"/>
          <p14:tracePt t="36314" x="4013200" y="1963738"/>
          <p14:tracePt t="36324" x="4013200" y="1952625"/>
          <p14:tracePt t="36332" x="4013200" y="1928813"/>
          <p14:tracePt t="36339" x="4013200" y="1917700"/>
          <p14:tracePt t="36363" x="4013200" y="1893888"/>
          <p14:tracePt t="36378" x="4013200" y="1882775"/>
          <p14:tracePt t="36386" x="4013200" y="1858963"/>
          <p14:tracePt t="36395" x="4013200" y="1846263"/>
          <p14:tracePt t="36402" x="4013200" y="1835150"/>
          <p14:tracePt t="36411" x="4013200" y="1824038"/>
          <p14:tracePt t="36418" x="4000500" y="1800225"/>
          <p14:tracePt t="36445" x="4000500" y="1776413"/>
          <p14:tracePt t="36452" x="4000500" y="1763713"/>
          <p14:tracePt t="36469" x="3989388" y="1752600"/>
          <p14:tracePt t="36474" x="3989388" y="1741488"/>
          <p14:tracePt t="36482" x="3989388" y="1728788"/>
          <p14:tracePt t="36554" x="3965575" y="1717675"/>
          <p14:tracePt t="36576" x="3954463" y="1704975"/>
          <p14:tracePt t="36583" x="3930650" y="1704975"/>
          <p14:tracePt t="36586" x="3919538" y="1704975"/>
          <p14:tracePt t="36595" x="3906838" y="1693863"/>
          <p14:tracePt t="36602" x="3883025" y="1682750"/>
          <p14:tracePt t="36611" x="3871913" y="1682750"/>
          <p14:tracePt t="36634" x="3860800" y="1670050"/>
          <p14:tracePt t="36645" x="3813175" y="1670050"/>
          <p14:tracePt t="36661" x="3800475" y="1670050"/>
          <p14:tracePt t="36666" x="3789363" y="1670050"/>
          <p14:tracePt t="36676" x="3778250" y="1670050"/>
          <p14:tracePt t="36685" x="3754438" y="1670050"/>
          <p14:tracePt t="36690" x="3741738" y="1693863"/>
          <p14:tracePt t="36701" x="3730625" y="1693863"/>
          <p14:tracePt t="36709" x="3695700" y="1717675"/>
          <p14:tracePt t="36722" x="3683000" y="1728788"/>
          <p14:tracePt t="36737" x="3671888" y="1741488"/>
          <p14:tracePt t="36745" x="3648075" y="1763713"/>
          <p14:tracePt t="36754" x="3636963" y="1776413"/>
          <p14:tracePt t="36802" x="3636963" y="1787525"/>
          <p14:tracePt t="36819" x="3636963" y="1800225"/>
          <p14:tracePt t="36829" x="3636963" y="1811338"/>
          <p14:tracePt t="36834" x="3636963" y="1824038"/>
          <p14:tracePt t="36849" x="3636963" y="1870075"/>
          <p14:tracePt t="36866" x="3636963" y="1893888"/>
          <p14:tracePt t="36890" x="3636963" y="1905000"/>
          <p14:tracePt t="36906" x="3636963" y="1917700"/>
          <p14:tracePt t="36914" x="3659188" y="1952625"/>
          <p14:tracePt t="36922" x="3671888" y="1963738"/>
          <p14:tracePt t="36930" x="3695700" y="1976438"/>
          <p14:tracePt t="36941" x="3695700" y="1987550"/>
          <p14:tracePt t="36949" x="3719513" y="2011363"/>
          <p14:tracePt t="36978" x="3730625" y="2024063"/>
          <p14:tracePt t="37010" x="3741738" y="2035175"/>
          <p14:tracePt t="37018" x="3754438" y="2035175"/>
          <p14:tracePt t="37026" x="3778250" y="2046288"/>
          <p14:tracePt t="37034" x="3824288" y="2046288"/>
          <p14:tracePt t="37044" x="3860800" y="2058988"/>
          <p14:tracePt t="37051" x="3883025" y="2082800"/>
          <p14:tracePt t="37060" x="3906838" y="2093913"/>
          <p14:tracePt t="37067" x="3941763" y="2105025"/>
          <p14:tracePt t="37076" x="3978275" y="2117725"/>
          <p14:tracePt t="37178" x="3989388" y="2117725"/>
          <p14:tracePt t="37186" x="4000500" y="2105025"/>
          <p14:tracePt t="37193" x="4000500" y="2093913"/>
          <p14:tracePt t="37201" x="4000500" y="2058988"/>
          <p14:tracePt t="37210" x="4000500" y="2035175"/>
          <p14:tracePt t="37218" x="4000500" y="2000250"/>
          <p14:tracePt t="37227" x="4000500" y="1987550"/>
          <p14:tracePt t="37234" x="4000500" y="1963738"/>
          <p14:tracePt t="37244" x="4013200" y="1941513"/>
          <p14:tracePt t="37261" x="4013200" y="1917700"/>
          <p14:tracePt t="37286" x="4013200" y="1905000"/>
          <p14:tracePt t="37290" x="4013200" y="1893888"/>
          <p14:tracePt t="37298" x="4013200" y="1882775"/>
          <p14:tracePt t="37314" x="4013200" y="1858963"/>
          <p14:tracePt t="37322" x="4013200" y="1846263"/>
          <p14:tracePt t="37338" x="4013200" y="1835150"/>
          <p14:tracePt t="37354" x="4013200" y="1811338"/>
          <p14:tracePt t="37361" x="4013200" y="1800225"/>
          <p14:tracePt t="37370" x="4013200" y="1787525"/>
          <p14:tracePt t="37827" x="4013200" y="1800225"/>
          <p14:tracePt t="37834" x="4000500" y="1811338"/>
          <p14:tracePt t="37858" x="3989388" y="1811338"/>
          <p14:tracePt t="37866" x="3978275" y="1824038"/>
          <p14:tracePt t="37874" x="3978275" y="1835150"/>
          <p14:tracePt t="37886" x="3954463" y="1835150"/>
          <p14:tracePt t="37892" x="3954463" y="1858963"/>
          <p14:tracePt t="37901" x="3930650" y="1858963"/>
          <p14:tracePt t="37910" x="3919538" y="1882775"/>
          <p14:tracePt t="37925" x="3906838" y="1882775"/>
          <p14:tracePt t="37937" x="3895725" y="1893888"/>
          <p14:tracePt t="37946" x="3871913" y="1905000"/>
          <p14:tracePt t="37962" x="3860800" y="1905000"/>
          <p14:tracePt t="37969" x="3824288" y="1928813"/>
          <p14:tracePt t="37978" x="3813175" y="1941513"/>
          <p14:tracePt t="37986" x="3789363" y="1952625"/>
          <p14:tracePt t="38002" x="3765550" y="1963738"/>
          <p14:tracePt t="38018" x="3765550" y="1976438"/>
          <p14:tracePt t="38030" x="3754438" y="1976438"/>
          <p14:tracePt t="38043" x="3754438" y="1987550"/>
          <p14:tracePt t="38050" x="3741738" y="2000250"/>
          <p14:tracePt t="38090" x="3730625" y="2000250"/>
          <p14:tracePt t="38098" x="3719513" y="2011363"/>
          <p14:tracePt t="38106" x="3719513" y="2024063"/>
          <p14:tracePt t="38157" x="3671888" y="2070100"/>
          <p14:tracePt t="38160" x="3659188" y="2082800"/>
          <p14:tracePt t="38169" x="3659188" y="2105025"/>
          <p14:tracePt t="38178" x="3648075" y="2105025"/>
          <p14:tracePt t="38186" x="3636963" y="2141538"/>
          <p14:tracePt t="38194" x="3636963" y="2163763"/>
          <p14:tracePt t="38211" x="3624263" y="2176463"/>
          <p14:tracePt t="38228" x="3613150" y="2222500"/>
          <p14:tracePt t="38233" x="3613150" y="2259013"/>
          <p14:tracePt t="38244" x="3613150" y="2282825"/>
          <p14:tracePt t="38251" x="3613150" y="2293938"/>
          <p14:tracePt t="38266" x="3600450" y="2317750"/>
          <p14:tracePt t="38282" x="3600450" y="2328863"/>
          <p14:tracePt t="38289" x="3600450" y="2341563"/>
          <p14:tracePt t="38297" x="3600450" y="2352675"/>
          <p14:tracePt t="38307" x="3600450" y="2363788"/>
          <p14:tracePt t="38322" x="3600450" y="2376488"/>
          <p14:tracePt t="38338" x="3600450" y="2387600"/>
          <p14:tracePt t="38356" x="3600450" y="2411413"/>
          <p14:tracePt t="38365" x="3600450" y="2422525"/>
          <p14:tracePt t="38378" x="3600450" y="2446338"/>
          <p14:tracePt t="38402" x="3600450" y="2470150"/>
          <p14:tracePt t="38413" x="3600450" y="2481263"/>
          <p14:tracePt t="38418" x="3600450" y="2517775"/>
          <p14:tracePt t="38442" x="3600450" y="2563813"/>
          <p14:tracePt t="38458" x="3600450" y="2576513"/>
          <p14:tracePt t="38467" x="3600450" y="2600325"/>
          <p14:tracePt t="38479" x="3600450" y="2622550"/>
          <p14:tracePt t="38493" x="3600450" y="2646363"/>
          <p14:tracePt t="38498" x="3600450" y="2659063"/>
          <p14:tracePt t="38505" x="3613150" y="2693988"/>
          <p14:tracePt t="38515" x="3624263" y="2717800"/>
          <p14:tracePt t="38521" x="3624263" y="2741613"/>
          <p14:tracePt t="38537" x="3648075" y="2787650"/>
          <p14:tracePt t="38554" x="3648075" y="2800350"/>
          <p14:tracePt t="38562" x="3648075" y="2811463"/>
          <p14:tracePt t="38572" x="3648075" y="2822575"/>
          <p14:tracePt t="38588" x="3648075" y="2835275"/>
          <p14:tracePt t="38599" x="3659188" y="2846388"/>
          <p14:tracePt t="38650" x="3659188" y="2859088"/>
          <p14:tracePt t="38658" x="3659188" y="2870200"/>
          <p14:tracePt t="38666" x="3671888" y="2905125"/>
          <p14:tracePt t="38699" x="3671888" y="2917825"/>
          <p14:tracePt t="38714" x="3683000" y="2928938"/>
          <p14:tracePt t="50371" x="3706813" y="2976563"/>
          <p14:tracePt t="50387" x="3719513" y="3000375"/>
          <p14:tracePt t="50396" x="3730625" y="3000375"/>
          <p14:tracePt t="50403" x="3730625" y="3011488"/>
          <p14:tracePt t="50418" x="3741738" y="3022600"/>
          <p14:tracePt t="50427" x="3765550" y="3059113"/>
          <p14:tracePt t="50434" x="3778250" y="3081338"/>
          <p14:tracePt t="50452" x="3789363" y="3105150"/>
          <p14:tracePt t="50459" x="3800475" y="3128963"/>
          <p14:tracePt t="50469" x="3813175" y="3140075"/>
          <p14:tracePt t="50475" x="3813175" y="3152775"/>
          <p14:tracePt t="50482" x="3824288" y="3163888"/>
          <p14:tracePt t="50490" x="3848100" y="3176588"/>
          <p14:tracePt t="50505" x="3860800" y="3176588"/>
          <p14:tracePt t="50515" x="3871913" y="3200400"/>
          <p14:tracePt t="50522" x="3883025" y="3211513"/>
          <p14:tracePt t="50530" x="3883025" y="3222625"/>
          <p14:tracePt t="50538" x="3895725" y="3222625"/>
          <p14:tracePt t="50547" x="3895725" y="3235325"/>
          <p14:tracePt t="50559" x="3906838" y="3235325"/>
          <p14:tracePt t="50566" x="3919538" y="3246438"/>
          <p14:tracePt t="50586" x="3930650" y="3270250"/>
          <p14:tracePt t="50594" x="3941763" y="3281363"/>
          <p14:tracePt t="50602" x="3978275" y="3305175"/>
          <p14:tracePt t="50612" x="3989388" y="3317875"/>
          <p14:tracePt t="50617" x="4000500" y="3340100"/>
          <p14:tracePt t="50626" x="4048125" y="3387725"/>
          <p14:tracePt t="50635" x="4060825" y="3398838"/>
          <p14:tracePt t="50667" x="4083050" y="3422650"/>
          <p14:tracePt t="50695" x="4095750" y="3446463"/>
          <p14:tracePt t="50700" x="4106863" y="3446463"/>
          <p14:tracePt t="50708" x="4119563" y="3459163"/>
          <p14:tracePt t="50730" x="4130675" y="3459163"/>
          <p14:tracePt t="50746" x="4154488" y="3470275"/>
          <p14:tracePt t="50762" x="4178300" y="3481388"/>
          <p14:tracePt t="50778" x="4200525" y="3505200"/>
          <p14:tracePt t="50803" x="4224338" y="3505200"/>
          <p14:tracePt t="50814" x="4248150" y="3517900"/>
          <p14:tracePt t="50828" x="4260850" y="3517900"/>
          <p14:tracePt t="50836" x="4271963" y="3529013"/>
          <p14:tracePt t="50849" x="4283075" y="3529013"/>
          <p14:tracePt t="50852" x="4295775" y="3540125"/>
          <p14:tracePt t="50858" x="4306888" y="3552825"/>
          <p14:tracePt t="50876" x="4330700" y="3576638"/>
          <p14:tracePt t="50881" x="4354513" y="3587750"/>
          <p14:tracePt t="50891" x="4402138" y="3611563"/>
          <p14:tracePt t="50897" x="4437063" y="3622675"/>
          <p14:tracePt t="50905" x="4460875" y="3635375"/>
          <p14:tracePt t="50914" x="4495800" y="3646488"/>
          <p14:tracePt t="50923" x="4506913" y="3646488"/>
          <p14:tracePt t="50930" x="4519613" y="3646488"/>
          <p14:tracePt t="50943" x="4541838" y="3657600"/>
          <p14:tracePt t="50958" x="4554538" y="3657600"/>
          <p14:tracePt t="50972" x="4589463" y="3670300"/>
          <p14:tracePt t="50977" x="4613275" y="3670300"/>
          <p14:tracePt t="50989" x="4637088" y="3681413"/>
          <p14:tracePt t="51002" x="4660900" y="3681413"/>
          <p14:tracePt t="51010" x="4683125" y="3681413"/>
          <p14:tracePt t="51018" x="4695825" y="3681413"/>
          <p14:tracePt t="51026" x="4719638" y="3681413"/>
          <p14:tracePt t="51034" x="4730750" y="3681413"/>
          <p14:tracePt t="51042" x="4741863" y="3681413"/>
          <p14:tracePt t="51051" x="4778375" y="3681413"/>
          <p14:tracePt t="51058" x="4802188" y="3681413"/>
          <p14:tracePt t="51075" x="4824413" y="3681413"/>
          <p14:tracePt t="51081" x="4895850" y="3681413"/>
          <p14:tracePt t="51089" x="4943475" y="3681413"/>
          <p14:tracePt t="51098" x="4978400" y="3681413"/>
          <p14:tracePt t="51105" x="5013325" y="3681413"/>
          <p14:tracePt t="51141" x="5154613" y="3681413"/>
          <p14:tracePt t="51148" x="5165725" y="3681413"/>
          <p14:tracePt t="51158" x="5189538" y="3681413"/>
          <p14:tracePt t="51162" x="5202238" y="3681413"/>
          <p14:tracePt t="51173" x="5224463" y="3681413"/>
          <p14:tracePt t="51178" x="5237163" y="3681413"/>
          <p14:tracePt t="51187" x="5295900" y="3681413"/>
          <p14:tracePt t="51193" x="5330825" y="3681413"/>
          <p14:tracePt t="51201" x="5424488" y="3681413"/>
          <p14:tracePt t="51209" x="5472113" y="3681413"/>
          <p14:tracePt t="51218" x="5519738" y="3681413"/>
          <p14:tracePt t="51234" x="5554663" y="3681413"/>
          <p14:tracePt t="51242" x="5602288" y="3694113"/>
          <p14:tracePt t="51249" x="5613400" y="3694113"/>
          <p14:tracePt t="51266" x="5637213" y="3694113"/>
          <p14:tracePt t="51284" x="5743575" y="3694113"/>
          <p14:tracePt t="51291" x="5765800" y="3694113"/>
          <p14:tracePt t="51299" x="5837238" y="3694113"/>
          <p14:tracePt t="51306" x="5943600" y="3694113"/>
          <p14:tracePt t="51313" x="6072188" y="3694113"/>
          <p14:tracePt t="51322" x="6202363" y="3694113"/>
          <p14:tracePt t="51330" x="6343650" y="3681413"/>
          <p14:tracePt t="51339" x="6519863" y="3657600"/>
          <p14:tracePt t="51346" x="6648450" y="3635375"/>
          <p14:tracePt t="51356" x="6743700" y="3622675"/>
          <p14:tracePt t="51362" x="6826250" y="3611563"/>
          <p14:tracePt t="51370" x="6884988" y="3598863"/>
          <p14:tracePt t="51388" x="6954838" y="3576638"/>
          <p14:tracePt t="51402" x="7048500" y="3540125"/>
          <p14:tracePt t="51411" x="7285038" y="3459163"/>
          <p14:tracePt t="51418" x="7413625" y="3411538"/>
          <p14:tracePt t="51434" x="7543800" y="3352800"/>
          <p14:tracePt t="51442" x="7743825" y="3270250"/>
          <p14:tracePt t="51450" x="7872413" y="3211513"/>
          <p14:tracePt t="51458" x="8002588" y="3152775"/>
          <p14:tracePt t="51466" x="8131175" y="3081338"/>
          <p14:tracePt t="51475" x="8143875" y="3070225"/>
          <p14:tracePt t="51481" x="8202613" y="3035300"/>
          <p14:tracePt t="51493" x="8226425" y="3011488"/>
          <p14:tracePt t="51514" x="8285163" y="2976563"/>
          <p14:tracePt t="51523" x="8343900" y="2905125"/>
          <p14:tracePt t="51530" x="8391525" y="2870200"/>
          <p14:tracePt t="51539" x="8426450" y="2835275"/>
          <p14:tracePt t="51545" x="8472488" y="2763838"/>
          <p14:tracePt t="51555" x="8496300" y="2728913"/>
          <p14:tracePt t="51564" x="8509000" y="2717800"/>
          <p14:tracePt t="51572" x="8520113" y="2681288"/>
          <p14:tracePt t="51581" x="8543925" y="2622550"/>
          <p14:tracePt t="51585" x="8567738" y="2563813"/>
          <p14:tracePt t="51593" x="8578850" y="2528888"/>
          <p14:tracePt t="51601" x="8602663" y="2481263"/>
          <p14:tracePt t="51613" x="8626475" y="2411413"/>
          <p14:tracePt t="51626" x="8650288" y="2352675"/>
          <p14:tracePt t="51634" x="8672513" y="2211388"/>
          <p14:tracePt t="51643" x="8685213" y="2152650"/>
          <p14:tracePt t="51649" x="8696325" y="2093913"/>
          <p14:tracePt t="51658" x="8709025" y="2058988"/>
          <p14:tracePt t="51666" x="8709025" y="2011363"/>
          <p14:tracePt t="51682" x="8709025" y="1976438"/>
          <p14:tracePt t="51690" x="8709025" y="1928813"/>
          <p14:tracePt t="51698" x="8709025" y="1893888"/>
          <p14:tracePt t="51707" x="8709025" y="1870075"/>
          <p14:tracePt t="51715" x="8709025" y="1846263"/>
          <p14:tracePt t="51723" x="8685213" y="1824038"/>
          <p14:tracePt t="51730" x="8661400" y="1763713"/>
          <p14:tracePt t="51743" x="8637588" y="1752600"/>
          <p14:tracePt t="51748" x="8613775" y="1704975"/>
          <p14:tracePt t="51761" x="8591550" y="1670050"/>
          <p14:tracePt t="51765" x="8532813" y="1611313"/>
          <p14:tracePt t="51770" x="8485188" y="1576388"/>
          <p14:tracePt t="51779" x="8461375" y="1565275"/>
          <p14:tracePt t="51785" x="8272463" y="1470025"/>
          <p14:tracePt t="51793" x="8167688" y="1423988"/>
          <p14:tracePt t="51802" x="8037513" y="1387475"/>
          <p14:tracePt t="51810" x="7931150" y="1341438"/>
          <p14:tracePt t="51827" x="7813675" y="1317625"/>
          <p14:tracePt t="51834" x="7708900" y="1293813"/>
          <p14:tracePt t="51842" x="7496175" y="1246188"/>
          <p14:tracePt t="51850" x="7437438" y="1235075"/>
          <p14:tracePt t="51859" x="7354888" y="1223963"/>
          <p14:tracePt t="51869" x="7285038" y="1200150"/>
          <p14:tracePt t="51876" x="7213600" y="1187450"/>
          <p14:tracePt t="51883" x="7154863" y="1176338"/>
          <p14:tracePt t="51898" x="7072313" y="1176338"/>
          <p14:tracePt t="51907" x="6978650" y="1176338"/>
          <p14:tracePt t="51914" x="6919913" y="1176338"/>
          <p14:tracePt t="51923" x="6837363" y="1176338"/>
          <p14:tracePt t="51930" x="6789738" y="1176338"/>
          <p14:tracePt t="51943" x="6743700" y="1176338"/>
          <p14:tracePt t="51946" x="6578600" y="1176338"/>
          <p14:tracePt t="51957" x="6530975" y="1176338"/>
          <p14:tracePt t="51963" x="6472238" y="1176338"/>
          <p14:tracePt t="51973" x="6402388" y="1176338"/>
          <p14:tracePt t="51979" x="6330950" y="1176338"/>
          <p14:tracePt t="51995" x="6261100" y="1187450"/>
          <p14:tracePt t="52001" x="6084888" y="1211263"/>
          <p14:tracePt t="52010" x="6037263" y="1223963"/>
          <p14:tracePt t="52018" x="5978525" y="1246188"/>
          <p14:tracePt t="52026" x="5943600" y="1270000"/>
          <p14:tracePt t="52035" x="5907088" y="1282700"/>
          <p14:tracePt t="52043" x="5848350" y="1293813"/>
          <p14:tracePt t="52049" x="5813425" y="1306513"/>
          <p14:tracePt t="52059" x="5789613" y="1317625"/>
          <p14:tracePt t="52066" x="5765800" y="1341438"/>
          <p14:tracePt t="52073" x="5754688" y="1352550"/>
          <p14:tracePt t="52089" x="5743575" y="1365250"/>
          <p14:tracePt t="52100" x="5743575" y="1411288"/>
          <p14:tracePt t="52111" x="5730875" y="1470025"/>
          <p14:tracePt t="52154" x="5672138" y="1787525"/>
          <p14:tracePt t="52164" x="5672138" y="1824038"/>
          <p14:tracePt t="52170" x="5661025" y="1858963"/>
          <p14:tracePt t="52177" x="5661025" y="1870075"/>
          <p14:tracePt t="52186" x="5661025" y="1905000"/>
          <p14:tracePt t="52202" x="5661025" y="1987550"/>
          <p14:tracePt t="52210" x="5661025" y="2024063"/>
          <p14:tracePt t="52230" x="5661025" y="2105025"/>
          <p14:tracePt t="52236" x="5661025" y="2152650"/>
          <p14:tracePt t="52246" x="5661025" y="2200275"/>
          <p14:tracePt t="52253" x="5661025" y="2235200"/>
          <p14:tracePt t="52260" x="5661025" y="2282825"/>
          <p14:tracePt t="52266" x="5672138" y="2328863"/>
          <p14:tracePt t="52274" x="5672138" y="2363788"/>
          <p14:tracePt t="52281" x="5695950" y="2422525"/>
          <p14:tracePt t="52288" x="5719763" y="2470150"/>
          <p14:tracePt t="52297" x="5754688" y="2576513"/>
          <p14:tracePt t="52314" x="5778500" y="2611438"/>
          <p14:tracePt t="52324" x="5778500" y="2635250"/>
          <p14:tracePt t="52330" x="5802313" y="2670175"/>
          <p14:tracePt t="52340" x="5824538" y="2705100"/>
          <p14:tracePt t="52354" x="5895975" y="2800350"/>
          <p14:tracePt t="52366" x="5965825" y="2917825"/>
          <p14:tracePt t="52372" x="6002338" y="2963863"/>
          <p14:tracePt t="52380" x="6013450" y="2976563"/>
          <p14:tracePt t="52385" x="6061075" y="3022600"/>
          <p14:tracePt t="52394" x="6072188" y="3046413"/>
          <p14:tracePt t="52404" x="6096000" y="3046413"/>
          <p14:tracePt t="52412" x="6119813" y="3059113"/>
          <p14:tracePt t="52425" x="6130925" y="3081338"/>
          <p14:tracePt t="52433" x="6178550" y="3081338"/>
          <p14:tracePt t="52441" x="6202363" y="3081338"/>
          <p14:tracePt t="52458" x="6226175" y="3094038"/>
          <p14:tracePt t="52473" x="6343650" y="3128963"/>
          <p14:tracePt t="52482" x="6461125" y="3163888"/>
          <p14:tracePt t="52490" x="6519863" y="3176588"/>
          <p14:tracePt t="52498" x="6567488" y="3200400"/>
          <p14:tracePt t="52510" x="6626225" y="3211513"/>
          <p14:tracePt t="52520" x="6661150" y="3222625"/>
          <p14:tracePt t="52527" x="6719888" y="3235325"/>
          <p14:tracePt t="52535" x="6778625" y="3246438"/>
          <p14:tracePt t="52541" x="6826250" y="3270250"/>
          <p14:tracePt t="52546" x="6896100" y="3281363"/>
          <p14:tracePt t="52554" x="6978650" y="3294063"/>
          <p14:tracePt t="52563" x="7002463" y="3294063"/>
          <p14:tracePt t="52577" x="7037388" y="3294063"/>
          <p14:tracePt t="52586" x="7096125" y="3294063"/>
          <p14:tracePt t="52594" x="7143750" y="3294063"/>
          <p14:tracePt t="52610" x="7650163" y="3328988"/>
          <p14:tracePt t="52626" x="7767638" y="3328988"/>
          <p14:tracePt t="52644" x="7908925" y="3340100"/>
          <p14:tracePt t="52651" x="8154988" y="3340100"/>
          <p14:tracePt t="52661" x="8226425" y="3340100"/>
          <p14:tracePt t="52667" x="8308975" y="3340100"/>
          <p14:tracePt t="52674" x="8402638" y="3340100"/>
          <p14:tracePt t="52681" x="8461375" y="3340100"/>
          <p14:tracePt t="52690" x="8532813" y="3340100"/>
          <p14:tracePt t="52697" x="8578850" y="3340100"/>
          <p14:tracePt t="52713" x="8767763" y="3340100"/>
          <p14:tracePt t="52730" x="8802688" y="3340100"/>
          <p14:tracePt t="52740" x="8826500" y="3340100"/>
          <p14:tracePt t="52747" x="8850313" y="3340100"/>
          <p14:tracePt t="52757" x="8885238" y="3340100"/>
          <p14:tracePt t="52765" x="8896350" y="3340100"/>
          <p14:tracePt t="52772" x="8932863" y="3340100"/>
          <p14:tracePt t="52778" x="8991600" y="3317875"/>
          <p14:tracePt t="52788" x="9061450" y="3305175"/>
          <p14:tracePt t="52794" x="9096375" y="3294063"/>
          <p14:tracePt t="52810" x="9155113" y="3270250"/>
          <p14:tracePt t="52817" x="9415463" y="3187700"/>
          <p14:tracePt t="52826" x="9509125" y="3152775"/>
          <p14:tracePt t="52833" x="9591675" y="3105150"/>
          <p14:tracePt t="52842" x="9696450" y="3046413"/>
          <p14:tracePt t="52850" x="9744075" y="3035300"/>
          <p14:tracePt t="52857" x="9802813" y="2987675"/>
          <p14:tracePt t="52866" x="9802813" y="2976563"/>
          <p14:tracePt t="52874" x="9815513" y="2963863"/>
          <p14:tracePt t="52883" x="9815513" y="2952750"/>
          <p14:tracePt t="52896" x="9815513" y="2928938"/>
          <p14:tracePt t="52909" x="9815513" y="2917825"/>
          <p14:tracePt t="52914" x="9815513" y="2894013"/>
          <p14:tracePt t="52924" x="9815513" y="2881313"/>
          <p14:tracePt t="52930" x="9837738" y="2835275"/>
          <p14:tracePt t="52938" x="9850438" y="2763838"/>
          <p14:tracePt t="52959" x="9861550" y="2741613"/>
          <p14:tracePt t="52964" x="9874250" y="2670175"/>
          <p14:tracePt t="52970" x="9874250" y="2635250"/>
          <p14:tracePt t="52980" x="9885363" y="2600325"/>
          <p14:tracePt t="52994" x="9896475" y="2481263"/>
          <p14:tracePt t="53002" x="9909175" y="2352675"/>
          <p14:tracePt t="53026" x="9909175" y="2293938"/>
          <p14:tracePt t="53033" x="9909175" y="2200275"/>
          <p14:tracePt t="53042" x="9909175" y="2187575"/>
          <p14:tracePt t="53050" x="9909175" y="2128838"/>
          <p14:tracePt t="53057" x="9909175" y="2070100"/>
          <p14:tracePt t="53066" x="9885363" y="2011363"/>
          <p14:tracePt t="53074" x="9837738" y="1952625"/>
          <p14:tracePt t="53082" x="9837738" y="1928813"/>
          <p14:tracePt t="53090" x="9826625" y="1870075"/>
          <p14:tracePt t="53108" x="9802813" y="1811338"/>
          <p14:tracePt t="53164" x="9674225" y="1587500"/>
          <p14:tracePt t="53170" x="9661525" y="1576388"/>
          <p14:tracePt t="53177" x="9626600" y="1541463"/>
          <p14:tracePt t="53185" x="9626600" y="1528763"/>
          <p14:tracePt t="53202" x="9567863" y="1482725"/>
          <p14:tracePt t="53217" x="9520238" y="1400175"/>
          <p14:tracePt t="53227" x="9437688" y="1293813"/>
          <p14:tracePt t="53235" x="9426575" y="1293813"/>
          <p14:tracePt t="53243" x="9391650" y="1270000"/>
          <p14:tracePt t="53251" x="9367838" y="1246188"/>
          <p14:tracePt t="53260" x="9332913" y="1235075"/>
          <p14:tracePt t="53266" x="9285288" y="1211263"/>
          <p14:tracePt t="53273" x="9274175" y="1211263"/>
          <p14:tracePt t="53281" x="9213850" y="1200150"/>
          <p14:tracePt t="53289" x="9178925" y="1200150"/>
          <p14:tracePt t="53297" x="9120188" y="1200150"/>
          <p14:tracePt t="53308" x="9061450" y="1187450"/>
          <p14:tracePt t="53317" x="8978900" y="1176338"/>
          <p14:tracePt t="53324" x="8896350" y="1165225"/>
          <p14:tracePt t="53330" x="8813800" y="1141413"/>
          <p14:tracePt t="53338" x="8709025" y="1128713"/>
          <p14:tracePt t="53346" x="8637588" y="1117600"/>
          <p14:tracePt t="53356" x="8567738" y="1106488"/>
          <p14:tracePt t="53362" x="8520113" y="1093788"/>
          <p14:tracePt t="53371" x="8472488" y="1093788"/>
          <p14:tracePt t="53379" x="8413750" y="1082675"/>
          <p14:tracePt t="53385" x="8367713" y="1082675"/>
          <p14:tracePt t="53393" x="8331200" y="1082675"/>
          <p14:tracePt t="53401" x="8261350" y="1082675"/>
          <p14:tracePt t="53409" x="8250238" y="1082675"/>
          <p14:tracePt t="53418" x="8191500" y="1082675"/>
          <p14:tracePt t="53427" x="8154988" y="1082675"/>
          <p14:tracePt t="53434" x="8120063" y="1082675"/>
          <p14:tracePt t="53441" x="8096250" y="1082675"/>
          <p14:tracePt t="53449" x="8050213" y="1082675"/>
          <p14:tracePt t="53457" x="8037513" y="1082675"/>
          <p14:tracePt t="53468" x="8002588" y="1093788"/>
          <p14:tracePt t="53477" x="7978775" y="1106488"/>
          <p14:tracePt t="53484" x="7954963" y="1117600"/>
          <p14:tracePt t="53498" x="7908925" y="1128713"/>
          <p14:tracePt t="53507" x="7850188" y="1152525"/>
          <p14:tracePt t="53514" x="7813675" y="1176338"/>
          <p14:tracePt t="53522" x="7789863" y="1176338"/>
          <p14:tracePt t="53530" x="7720013" y="1200150"/>
          <p14:tracePt t="53537" x="7696200" y="1223963"/>
          <p14:tracePt t="53545" x="7661275" y="1223963"/>
          <p14:tracePt t="53553" x="7650163" y="1246188"/>
          <p14:tracePt t="53561" x="7554913" y="1270000"/>
          <p14:tracePt t="53578" x="7496175" y="1282700"/>
          <p14:tracePt t="53586" x="7461250" y="1306513"/>
          <p14:tracePt t="53600" x="7426325" y="1317625"/>
          <p14:tracePt t="53608" x="7367588" y="1341438"/>
          <p14:tracePt t="53616" x="7354888" y="1352550"/>
          <p14:tracePt t="53633" x="7308850" y="1400175"/>
          <p14:tracePt t="53649" x="7296150" y="1400175"/>
          <p14:tracePt t="53665" x="7272338" y="1411288"/>
          <p14:tracePt t="53673" x="7272338" y="1423988"/>
          <p14:tracePt t="53681" x="7261225" y="1423988"/>
          <p14:tracePt t="53692" x="7261225" y="1435100"/>
          <p14:tracePt t="53699" x="7248525" y="1458913"/>
          <p14:tracePt t="53713" x="7237413" y="1482725"/>
          <p14:tracePt t="53728" x="7213600" y="1528763"/>
          <p14:tracePt t="53737" x="7202488" y="1541463"/>
          <p14:tracePt t="53745" x="7178675" y="1565275"/>
          <p14:tracePt t="53761" x="7167563" y="1600200"/>
          <p14:tracePt t="53769" x="7119938" y="1646238"/>
          <p14:tracePt t="53777" x="7108825" y="1670050"/>
          <p14:tracePt t="53785" x="7072313" y="1704975"/>
          <p14:tracePt t="53793" x="7061200" y="1717675"/>
          <p14:tracePt t="53803" x="7048500" y="1728788"/>
          <p14:tracePt t="53817" x="7048500" y="1741488"/>
          <p14:tracePt t="53833" x="7026275" y="1752600"/>
          <p14:tracePt t="53840" x="7002463" y="1787525"/>
          <p14:tracePt t="53864" x="6989763" y="1811338"/>
          <p14:tracePt t="53872" x="6978650" y="1824038"/>
          <p14:tracePt t="53881" x="6978650" y="1835150"/>
          <p14:tracePt t="53890" x="6967538" y="1846263"/>
          <p14:tracePt t="53896" x="6967538" y="1858963"/>
          <p14:tracePt t="53908" x="6954838" y="1882775"/>
          <p14:tracePt t="53921" x="6954838" y="1893888"/>
          <p14:tracePt t="53945" x="6943725" y="1941513"/>
          <p14:tracePt t="53961" x="6931025" y="1963738"/>
          <p14:tracePt t="53969" x="6931025" y="1976438"/>
          <p14:tracePt t="53977" x="6931025" y="1987550"/>
          <p14:tracePt t="53985" x="6931025" y="2000250"/>
          <p14:tracePt t="53993" x="6919913" y="2024063"/>
          <p14:tracePt t="54001" x="6919913" y="2070100"/>
          <p14:tracePt t="54009" x="6919913" y="2082800"/>
          <p14:tracePt t="54020" x="6919913" y="2117725"/>
          <p14:tracePt t="54026" x="6919913" y="2141538"/>
          <p14:tracePt t="54034" x="6919913" y="2163763"/>
          <p14:tracePt t="54041" x="6919913" y="2187575"/>
          <p14:tracePt t="54050" x="6919913" y="2211388"/>
          <p14:tracePt t="54058" x="6919913" y="2235200"/>
          <p14:tracePt t="54065" x="6919913" y="2259013"/>
          <p14:tracePt t="54074" x="6919913" y="2282825"/>
          <p14:tracePt t="54081" x="6919913" y="2293938"/>
          <p14:tracePt t="54091" x="6919913" y="2328863"/>
          <p14:tracePt t="54106" x="6931025" y="2352675"/>
          <p14:tracePt t="54164" x="6989763" y="2611438"/>
          <p14:tracePt t="54170" x="7013575" y="2635250"/>
          <p14:tracePt t="54178" x="7026275" y="2670175"/>
          <p14:tracePt t="54185" x="7037388" y="2693988"/>
          <p14:tracePt t="54193" x="7048500" y="2717800"/>
          <p14:tracePt t="54201" x="7061200" y="2728913"/>
          <p14:tracePt t="54260" x="7061200" y="2741613"/>
          <p14:tracePt t="54275" x="7072313" y="2763838"/>
          <p14:tracePt t="54291" x="7085013" y="2776538"/>
          <p14:tracePt t="54298" x="7108825" y="2822575"/>
          <p14:tracePt t="54322" x="7131050" y="2846388"/>
          <p14:tracePt t="54332" x="7131050" y="2881313"/>
          <p14:tracePt t="54346" x="7154863" y="2881313"/>
          <p14:tracePt t="54354" x="7178675" y="2917825"/>
          <p14:tracePt t="54362" x="7189788" y="2917825"/>
          <p14:tracePt t="54370" x="7189788" y="2928938"/>
          <p14:tracePt t="54388" x="7226300" y="2963863"/>
          <p14:tracePt t="54403" x="7237413" y="2963863"/>
          <p14:tracePt t="54442" x="7237413" y="2976563"/>
          <p14:tracePt t="54451" x="7272338" y="3000375"/>
          <p14:tracePt t="54457" x="7296150" y="3022600"/>
          <p14:tracePt t="54475" x="7319963" y="3046413"/>
          <p14:tracePt t="54530" x="7331075" y="3046413"/>
          <p14:tracePt t="54554" x="7343775" y="3059113"/>
          <p14:tracePt t="54565" x="7343775" y="3070225"/>
          <p14:tracePt t="54578" x="7354888" y="3081338"/>
          <p14:tracePt t="54602" x="7354888" y="3105150"/>
          <p14:tracePt t="54618" x="7378700" y="3117850"/>
          <p14:tracePt t="54628" x="7389813" y="3128963"/>
          <p14:tracePt t="54636" x="7402513" y="3152775"/>
          <p14:tracePt t="54657" x="7413625" y="3163888"/>
          <p14:tracePt t="54665" x="7426325" y="3187700"/>
          <p14:tracePt t="54677" x="7437438" y="3200400"/>
          <p14:tracePt t="54682" x="7437438" y="3211513"/>
          <p14:tracePt t="54722" x="7437438" y="3222625"/>
          <p14:tracePt t="54738" x="7437438" y="3235325"/>
          <p14:tracePt t="54748" x="7450138" y="3246438"/>
          <p14:tracePt t="54753" x="7461250" y="3259138"/>
          <p14:tracePt t="54773" x="7461250" y="3281363"/>
          <p14:tracePt t="54858" x="7461250" y="3305175"/>
          <p14:tracePt t="54877" x="7461250" y="3317875"/>
          <p14:tracePt t="57196" x="7485063" y="3317875"/>
          <p14:tracePt t="57204" x="7519988" y="3281363"/>
          <p14:tracePt t="57210" x="7543800" y="3246438"/>
          <p14:tracePt t="57227" x="7578725" y="3222625"/>
          <p14:tracePt t="57235" x="7613650" y="3187700"/>
          <p14:tracePt t="57248" x="7637463" y="3176588"/>
          <p14:tracePt t="57254" x="7685088" y="3140075"/>
          <p14:tracePt t="57260" x="7708900" y="3117850"/>
          <p14:tracePt t="57266" x="7754938" y="3094038"/>
          <p14:tracePt t="57282" x="7767638" y="3094038"/>
          <p14:tracePt t="57322" x="7778750" y="3081338"/>
          <p14:tracePt t="57330" x="7789863" y="3070225"/>
          <p14:tracePt t="57338" x="7789863" y="3059113"/>
          <p14:tracePt t="57347" x="7802563" y="3046413"/>
          <p14:tracePt t="57354" x="7813675" y="3046413"/>
          <p14:tracePt t="57367" x="7826375" y="3035300"/>
          <p14:tracePt t="57373" x="7837488" y="3000375"/>
          <p14:tracePt t="57381" x="7850188" y="2976563"/>
          <p14:tracePt t="57387" x="7885113" y="2952750"/>
          <p14:tracePt t="57398" x="7896225" y="2905125"/>
          <p14:tracePt t="57405" x="7920038" y="2870200"/>
          <p14:tracePt t="57412" x="7931150" y="2835275"/>
          <p14:tracePt t="57419" x="7954963" y="2776538"/>
          <p14:tracePt t="57427" x="7978775" y="2741613"/>
          <p14:tracePt t="57433" x="8002588" y="2681288"/>
          <p14:tracePt t="57442" x="8013700" y="2659063"/>
          <p14:tracePt t="57449" x="8026400" y="2600325"/>
          <p14:tracePt t="57458" x="8037513" y="2563813"/>
          <p14:tracePt t="57465" x="8061325" y="2505075"/>
          <p14:tracePt t="57473" x="8072438" y="2470150"/>
          <p14:tracePt t="57482" x="8085138" y="2422525"/>
          <p14:tracePt t="57490" x="8096250" y="2376488"/>
          <p14:tracePt t="57498" x="8096250" y="2317750"/>
          <p14:tracePt t="57509" x="8096250" y="2246313"/>
          <p14:tracePt t="57519" x="8096250" y="2163763"/>
          <p14:tracePt t="57525" x="8096250" y="2070100"/>
          <p14:tracePt t="57532" x="8096250" y="1987550"/>
          <p14:tracePt t="57540" x="8096250" y="1893888"/>
          <p14:tracePt t="57547" x="8096250" y="1787525"/>
          <p14:tracePt t="57553" x="8061325" y="1658938"/>
          <p14:tracePt t="57565" x="8037513" y="1587500"/>
          <p14:tracePt t="57569" x="8013700" y="1504950"/>
          <p14:tracePt t="57583" x="8002588" y="1435100"/>
          <p14:tracePt t="57586" x="7978775" y="1376363"/>
          <p14:tracePt t="57595" x="7954963" y="1317625"/>
          <p14:tracePt t="57601" x="7920038" y="1258888"/>
          <p14:tracePt t="57611" x="7885113" y="1211263"/>
          <p14:tracePt t="57618" x="7850188" y="1141413"/>
          <p14:tracePt t="57631" x="7813675" y="1082675"/>
          <p14:tracePt t="57637" x="7789863" y="1046163"/>
          <p14:tracePt t="57646" x="7743825" y="987425"/>
          <p14:tracePt t="57653" x="7708900" y="941388"/>
          <p14:tracePt t="57668" x="7613650" y="858838"/>
          <p14:tracePt t="57674" x="7567613" y="823913"/>
          <p14:tracePt t="57690" x="7472363" y="800100"/>
          <p14:tracePt t="57697" x="7461250" y="800100"/>
          <p14:tracePt t="57706" x="7426325" y="776288"/>
          <p14:tracePt t="57714" x="7402513" y="776288"/>
          <p14:tracePt t="57722" x="7343775" y="765175"/>
          <p14:tracePt t="57729" x="7308850" y="765175"/>
          <p14:tracePt t="57738" x="7261225" y="765175"/>
          <p14:tracePt t="57746" x="7226300" y="765175"/>
          <p14:tracePt t="57754" x="7202488" y="765175"/>
          <p14:tracePt t="57773" x="7154863" y="765175"/>
          <p14:tracePt t="57788" x="7013575" y="765175"/>
          <p14:tracePt t="57796" x="6848475" y="765175"/>
          <p14:tracePt t="57802" x="6778625" y="765175"/>
          <p14:tracePt t="57811" x="6719888" y="776288"/>
          <p14:tracePt t="57829" x="6648450" y="800100"/>
          <p14:tracePt t="57834" x="6543675" y="835025"/>
          <p14:tracePt t="57850" x="6519863" y="835025"/>
          <p14:tracePt t="57858" x="6472238" y="869950"/>
          <p14:tracePt t="57866" x="6448425" y="882650"/>
          <p14:tracePt t="57874" x="6402388" y="928688"/>
          <p14:tracePt t="57881" x="6389688" y="941388"/>
          <p14:tracePt t="57902" x="6319838" y="1023938"/>
          <p14:tracePt t="57914" x="6272213" y="1093788"/>
          <p14:tracePt t="57929" x="6165850" y="1200150"/>
          <p14:tracePt t="57946" x="6107113" y="1282700"/>
          <p14:tracePt t="57955" x="6084888" y="1306513"/>
          <p14:tracePt t="57961" x="6048375" y="1341438"/>
          <p14:tracePt t="57971" x="6048375" y="1352550"/>
          <p14:tracePt t="57978" x="6037263" y="1352550"/>
          <p14:tracePt t="57986" x="6026150" y="1376363"/>
          <p14:tracePt t="57994" x="6013450" y="1387475"/>
          <p14:tracePt t="58004" x="6013450" y="1400175"/>
          <p14:tracePt t="58017" x="6002338" y="1411288"/>
          <p14:tracePt t="58033" x="5919788" y="1517650"/>
          <p14:tracePt t="58042" x="5895975" y="1552575"/>
          <p14:tracePt t="58058" x="5872163" y="1587500"/>
          <p14:tracePt t="58066" x="5848350" y="1646238"/>
          <p14:tracePt t="58074" x="5837238" y="1741488"/>
          <p14:tracePt t="58090" x="5824538" y="1787525"/>
          <p14:tracePt t="58098" x="5813425" y="1846263"/>
          <p14:tracePt t="58106" x="5813425" y="1858963"/>
          <p14:tracePt t="58159" x="5778500" y="2141538"/>
          <p14:tracePt t="58162" x="5778500" y="2163763"/>
          <p14:tracePt t="58169" x="5778500" y="2222500"/>
          <p14:tracePt t="58177" x="5778500" y="2235200"/>
          <p14:tracePt t="58185" x="5778500" y="2282825"/>
          <p14:tracePt t="58194" x="5778500" y="2305050"/>
          <p14:tracePt t="58203" x="5778500" y="2341563"/>
          <p14:tracePt t="58212" x="5778500" y="2376488"/>
          <p14:tracePt t="58218" x="5778500" y="2411413"/>
          <p14:tracePt t="58228" x="5778500" y="2435225"/>
          <p14:tracePt t="58253" x="5778500" y="2459038"/>
          <p14:tracePt t="58260" x="5778500" y="2481263"/>
          <p14:tracePt t="58268" x="5789613" y="2517775"/>
          <p14:tracePt t="58278" x="5789613" y="2541588"/>
          <p14:tracePt t="58298" x="5802313" y="2552700"/>
          <p14:tracePt t="58305" x="5824538" y="2622550"/>
          <p14:tracePt t="58314" x="5848350" y="2646363"/>
          <p14:tracePt t="58321" x="5848350" y="2659063"/>
          <p14:tracePt t="58338" x="5861050" y="2693988"/>
          <p14:tracePt t="58345" x="5872163" y="2717800"/>
          <p14:tracePt t="58354" x="5884863" y="2741613"/>
          <p14:tracePt t="58365" x="5895975" y="2776538"/>
          <p14:tracePt t="58370" x="5907088" y="2800350"/>
          <p14:tracePt t="58381" x="5919788" y="2822575"/>
          <p14:tracePt t="58389" x="5919788" y="2835275"/>
          <p14:tracePt t="58399" x="5930900" y="2846388"/>
          <p14:tracePt t="58404" x="5943600" y="2859088"/>
          <p14:tracePt t="58418" x="5965825" y="2881313"/>
          <p14:tracePt t="58426" x="5989638" y="2894013"/>
          <p14:tracePt t="58433" x="6026150" y="2894013"/>
          <p14:tracePt t="58441" x="6061075" y="2905125"/>
          <p14:tracePt t="58449" x="6084888" y="2917825"/>
          <p14:tracePt t="58458" x="6119813" y="2917825"/>
          <p14:tracePt t="58465" x="6154738" y="2917825"/>
          <p14:tracePt t="58474" x="6202363" y="2928938"/>
          <p14:tracePt t="58482" x="6213475" y="2928938"/>
          <p14:tracePt t="58489" x="6237288" y="2928938"/>
          <p14:tracePt t="58497" x="6284913" y="2928938"/>
          <p14:tracePt t="58505" x="6319838" y="2928938"/>
          <p14:tracePt t="58514" x="6343650" y="2928938"/>
          <p14:tracePt t="58523" x="6354763" y="2928938"/>
          <p14:tracePt t="58531" x="6402388" y="2928938"/>
          <p14:tracePt t="58539" x="6413500" y="2928938"/>
          <p14:tracePt t="58549" x="6472238" y="2928938"/>
          <p14:tracePt t="58563" x="6519863" y="2928938"/>
          <p14:tracePt t="58570" x="6554788" y="2928938"/>
          <p14:tracePt t="58579" x="6589713" y="2928938"/>
          <p14:tracePt t="58596" x="6731000" y="2928938"/>
          <p14:tracePt t="58602" x="6813550" y="2928938"/>
          <p14:tracePt t="58626" x="6872288" y="2928938"/>
          <p14:tracePt t="58631" x="6884988" y="2928938"/>
          <p14:tracePt t="58635" x="6919913" y="2928938"/>
          <p14:tracePt t="58641" x="6931025" y="2928938"/>
          <p14:tracePt t="58651" x="7013575" y="2905125"/>
          <p14:tracePt t="58659" x="7037388" y="2881313"/>
          <p14:tracePt t="58667" x="7072313" y="2881313"/>
          <p14:tracePt t="58673" x="7131050" y="2846388"/>
          <p14:tracePt t="58683" x="7154863" y="2835275"/>
          <p14:tracePt t="58690" x="7202488" y="2822575"/>
          <p14:tracePt t="58697" x="7226300" y="2822575"/>
          <p14:tracePt t="58713" x="7226300" y="2811463"/>
          <p14:tracePt t="58746" x="7248525" y="2800350"/>
          <p14:tracePt t="58754" x="7248525" y="2776538"/>
          <p14:tracePt t="58762" x="7272338" y="2763838"/>
          <p14:tracePt t="58770" x="7296150" y="2741613"/>
          <p14:tracePt t="58778" x="7331075" y="2693988"/>
          <p14:tracePt t="58790" x="7437438" y="2576513"/>
          <p14:tracePt t="58799" x="7450138" y="2563813"/>
          <p14:tracePt t="58813" x="7461250" y="2541588"/>
          <p14:tracePt t="58819" x="7496175" y="2493963"/>
          <p14:tracePt t="58827" x="7508875" y="2481263"/>
          <p14:tracePt t="58836" x="7531100" y="2446338"/>
          <p14:tracePt t="58842" x="7543800" y="2435225"/>
          <p14:tracePt t="58849" x="7543800" y="2411413"/>
          <p14:tracePt t="58858" x="7543800" y="2387600"/>
          <p14:tracePt t="58866" x="7554913" y="2352675"/>
          <p14:tracePt t="58874" x="7554913" y="2293938"/>
          <p14:tracePt t="58882" x="7554913" y="2282825"/>
          <p14:tracePt t="58895" x="7567613" y="2222500"/>
          <p14:tracePt t="58906" x="7567613" y="2117725"/>
          <p14:tracePt t="58914" x="7567613" y="2070100"/>
          <p14:tracePt t="58924" x="7578725" y="2035175"/>
          <p14:tracePt t="58933" x="7578725" y="2024063"/>
          <p14:tracePt t="58939" x="7578725" y="1987550"/>
          <p14:tracePt t="58946" x="7578725" y="1976438"/>
          <p14:tracePt t="58965" x="7578725" y="1941513"/>
          <p14:tracePt t="58970" x="7578725" y="1905000"/>
          <p14:tracePt t="59010" x="7578725" y="1893888"/>
          <p14:tracePt t="59018" x="7589838" y="1846263"/>
          <p14:tracePt t="59026" x="7602538" y="1835150"/>
          <p14:tracePt t="59038" x="7613650" y="1824038"/>
          <p14:tracePt t="59066" x="7613650" y="1811338"/>
          <p14:tracePt t="59082" x="7613650" y="1800225"/>
          <p14:tracePt t="59098" x="7613650" y="1776413"/>
          <p14:tracePt t="59138" x="7613650" y="1763713"/>
          <p14:tracePt t="59162" x="7613650" y="1752600"/>
          <p14:tracePt t="59178" x="7613650" y="1741488"/>
          <p14:tracePt t="59186" x="7613650" y="1717675"/>
          <p14:tracePt t="64490" x="7613650" y="1704975"/>
          <p14:tracePt t="64498" x="7613650" y="1717675"/>
          <p14:tracePt t="64507" x="7613650" y="1728788"/>
          <p14:tracePt t="64521" x="7613650" y="1741488"/>
          <p14:tracePt t="64529" x="7613650" y="1763713"/>
          <p14:tracePt t="64536" x="7602538" y="1800225"/>
          <p14:tracePt t="64545" x="7602538" y="1824038"/>
          <p14:tracePt t="64553" x="7602538" y="1882775"/>
          <p14:tracePt t="64561" x="7602538" y="1893888"/>
          <p14:tracePt t="64577" x="7602538" y="1928813"/>
          <p14:tracePt t="64585" x="7637463" y="2046288"/>
          <p14:tracePt t="64602" x="7661275" y="2093913"/>
          <p14:tracePt t="64611" x="7685088" y="2141538"/>
          <p14:tracePt t="64619" x="7708900" y="2176463"/>
          <p14:tracePt t="64628" x="7720013" y="2211388"/>
          <p14:tracePt t="64634" x="7743825" y="2246313"/>
          <p14:tracePt t="64641" x="7789863" y="2282825"/>
          <p14:tracePt t="64650" x="7789863" y="2317750"/>
          <p14:tracePt t="64657" x="7826375" y="2363788"/>
          <p14:tracePt t="64667" x="7872413" y="2459038"/>
          <p14:tracePt t="64674" x="7908925" y="2505075"/>
          <p14:tracePt t="64691" x="8072438" y="2752725"/>
          <p14:tracePt t="64706" x="8120063" y="2800350"/>
          <p14:tracePt t="64714" x="8154988" y="2859088"/>
          <p14:tracePt t="64724" x="8178800" y="2859088"/>
          <p14:tracePt t="64732" x="8202613" y="2881313"/>
          <p14:tracePt t="64743" x="8226425" y="2894013"/>
          <p14:tracePt t="64748" x="8272463" y="2917825"/>
          <p14:tracePt t="64755" x="8272463" y="2928938"/>
          <p14:tracePt t="64763" x="8296275" y="2940050"/>
          <p14:tracePt t="64769" x="8331200" y="2976563"/>
          <p14:tracePt t="64777" x="8391525" y="3011488"/>
          <p14:tracePt t="64787" x="8413750" y="3035300"/>
          <p14:tracePt t="64794" x="8450263" y="3035300"/>
          <p14:tracePt t="64802" x="8496300" y="3059113"/>
          <p14:tracePt t="64810" x="8555038" y="3070225"/>
          <p14:tracePt t="64817" x="8602663" y="3094038"/>
          <p14:tracePt t="64826" x="8685213" y="3117850"/>
          <p14:tracePt t="64833" x="8732838" y="3128963"/>
          <p14:tracePt t="64845" x="8778875" y="3128963"/>
          <p14:tracePt t="64855" x="8813800" y="3128963"/>
          <p14:tracePt t="64867" x="8861425" y="3128963"/>
          <p14:tracePt t="64876" x="8909050" y="3128963"/>
          <p14:tracePt t="64884" x="8932863" y="3128963"/>
          <p14:tracePt t="64891" x="8978900" y="3128963"/>
          <p14:tracePt t="64898" x="9074150" y="3128963"/>
          <p14:tracePt t="64906" x="9109075" y="3128963"/>
          <p14:tracePt t="64914" x="9155113" y="3094038"/>
          <p14:tracePt t="64922" x="9213850" y="3081338"/>
          <p14:tracePt t="64930" x="9237663" y="3070225"/>
          <p14:tracePt t="64938" x="9261475" y="3070225"/>
          <p14:tracePt t="64946" x="9296400" y="3059113"/>
          <p14:tracePt t="64953" x="9344025" y="3046413"/>
          <p14:tracePt t="64963" x="9402763" y="3022600"/>
          <p14:tracePt t="64972" x="9474200" y="2987675"/>
          <p14:tracePt t="64979" x="9509125" y="2987675"/>
          <p14:tracePt t="64994" x="9532938" y="2987675"/>
          <p14:tracePt t="65001" x="9637713" y="2952750"/>
          <p14:tracePt t="65009" x="9685338" y="2928938"/>
          <p14:tracePt t="65018" x="9744075" y="2905125"/>
          <p14:tracePt t="65026" x="9826625" y="2870200"/>
          <p14:tracePt t="65034" x="9896475" y="2846388"/>
          <p14:tracePt t="65042" x="9956800" y="2811463"/>
          <p14:tracePt t="65067" x="10215563" y="2752725"/>
          <p14:tracePt t="65074" x="10485438" y="2646363"/>
          <p14:tracePt t="65089" x="10544175" y="2622550"/>
          <p14:tracePt t="65103" x="10615613" y="2587625"/>
          <p14:tracePt t="65115" x="10661650" y="2541588"/>
          <p14:tracePt t="65141" x="10661650" y="2528888"/>
          <p14:tracePt t="65148" x="10674350" y="2481263"/>
          <p14:tracePt t="65154" x="10685463" y="2481263"/>
          <p14:tracePt t="65162" x="10685463" y="2459038"/>
          <p14:tracePt t="65169" x="10698163" y="2422525"/>
          <p14:tracePt t="65187" x="10733088" y="2363788"/>
          <p14:tracePt t="65214" x="10744200" y="2270125"/>
          <p14:tracePt t="65219" x="10756900" y="2211388"/>
          <p14:tracePt t="65228" x="10756900" y="2187575"/>
          <p14:tracePt t="65239" x="10768013" y="2093913"/>
          <p14:tracePt t="65243" x="10791825" y="2024063"/>
          <p14:tracePt t="65252" x="10802938" y="1987550"/>
          <p14:tracePt t="65258" x="10802938" y="1941513"/>
          <p14:tracePt t="65273" x="10802938" y="1917700"/>
          <p14:tracePt t="65285" x="10826750" y="1858963"/>
          <p14:tracePt t="65289" x="10826750" y="1846263"/>
          <p14:tracePt t="65306" x="10826750" y="1800225"/>
          <p14:tracePt t="65314" x="10826750" y="1741488"/>
          <p14:tracePt t="65322" x="10826750" y="1704975"/>
          <p14:tracePt t="65332" x="10826750" y="1670050"/>
          <p14:tracePt t="65338" x="10826750" y="1646238"/>
          <p14:tracePt t="65348" x="10815638" y="1600200"/>
          <p14:tracePt t="65358" x="10802938" y="1576388"/>
          <p14:tracePt t="65363" x="10791825" y="1541463"/>
          <p14:tracePt t="65370" x="10744200" y="1504950"/>
          <p14:tracePt t="65378" x="10733088" y="1493838"/>
          <p14:tracePt t="65386" x="10733088" y="1470025"/>
          <p14:tracePt t="65393" x="10685463" y="1435100"/>
          <p14:tracePt t="65409" x="10661650" y="1423988"/>
          <p14:tracePt t="65418" x="10661650" y="1411288"/>
          <p14:tracePt t="65425" x="10626725" y="1387475"/>
          <p14:tracePt t="65434" x="10591800" y="1376363"/>
          <p14:tracePt t="65441" x="10544175" y="1365250"/>
          <p14:tracePt t="65450" x="10520363" y="1365250"/>
          <p14:tracePt t="65460" x="10485438" y="1352550"/>
          <p14:tracePt t="65476" x="10437813" y="1341438"/>
          <p14:tracePt t="65490" x="10426700" y="1341438"/>
          <p14:tracePt t="65499" x="10356850" y="1328738"/>
          <p14:tracePt t="65506" x="10344150" y="1328738"/>
          <p14:tracePt t="65514" x="10296525" y="1328738"/>
          <p14:tracePt t="65523" x="10274300" y="1317625"/>
          <p14:tracePt t="65530" x="10237788" y="1317625"/>
          <p14:tracePt t="65538" x="10191750" y="1317625"/>
          <p14:tracePt t="65546" x="10179050" y="1317625"/>
          <p14:tracePt t="65554" x="10156825" y="1317625"/>
          <p14:tracePt t="65578" x="10061575" y="1328738"/>
          <p14:tracePt t="65587" x="10026650" y="1328738"/>
          <p14:tracePt t="65594" x="9991725" y="1341438"/>
          <p14:tracePt t="65609" x="9944100" y="1365250"/>
          <p14:tracePt t="65617" x="9909175" y="1387475"/>
          <p14:tracePt t="65625" x="9896475" y="1400175"/>
          <p14:tracePt t="65634" x="9885363" y="1400175"/>
          <p14:tracePt t="65641" x="9861550" y="1411288"/>
          <p14:tracePt t="65651" x="9837738" y="1423988"/>
          <p14:tracePt t="65657" x="9826625" y="1423988"/>
          <p14:tracePt t="65668" x="9826625" y="1435100"/>
          <p14:tracePt t="65674" x="9815513" y="1458913"/>
          <p14:tracePt t="65683" x="9802813" y="1458913"/>
          <p14:tracePt t="65699" x="9791700" y="1482725"/>
          <p14:tracePt t="65722" x="9779000" y="1504950"/>
          <p14:tracePt t="65730" x="9767888" y="1528763"/>
          <p14:tracePt t="65746" x="9755188" y="1552575"/>
          <p14:tracePt t="65754" x="9744075" y="1600200"/>
          <p14:tracePt t="65762" x="9732963" y="1646238"/>
          <p14:tracePt t="65771" x="9696450" y="1682750"/>
          <p14:tracePt t="65778" x="9674225" y="1763713"/>
          <p14:tracePt t="65792" x="9674225" y="1787525"/>
          <p14:tracePt t="65796" x="9674225" y="1824038"/>
          <p14:tracePt t="65805" x="9661525" y="1846263"/>
          <p14:tracePt t="65810" x="9661525" y="1882775"/>
          <p14:tracePt t="65821" x="9650413" y="1917700"/>
          <p14:tracePt t="65826" x="9650413" y="1941513"/>
          <p14:tracePt t="65841" x="9650413" y="1976438"/>
          <p14:tracePt t="65850" x="9650413" y="1987550"/>
          <p14:tracePt t="65857" x="9650413" y="2024063"/>
          <p14:tracePt t="65868" x="9650413" y="2035175"/>
          <p14:tracePt t="65874" x="9650413" y="2046288"/>
          <p14:tracePt t="65882" x="9650413" y="2093913"/>
          <p14:tracePt t="65890" x="9650413" y="2117725"/>
          <p14:tracePt t="65898" x="9650413" y="2141538"/>
          <p14:tracePt t="65906" x="9650413" y="2176463"/>
          <p14:tracePt t="65924" x="9661525" y="2200275"/>
          <p14:tracePt t="65931" x="9696450" y="2259013"/>
          <p14:tracePt t="65939" x="9720263" y="2282825"/>
          <p14:tracePt t="65945" x="9732963" y="2282825"/>
          <p14:tracePt t="65954" x="9732963" y="2293938"/>
          <p14:tracePt t="65962" x="9744075" y="2305050"/>
          <p14:tracePt t="65978" x="9744075" y="2317750"/>
          <p14:tracePt t="65986" x="9744075" y="2328863"/>
          <p14:tracePt t="65994" x="9755188" y="2341563"/>
          <p14:tracePt t="66002" x="9779000" y="2376488"/>
          <p14:tracePt t="66027" x="9791700" y="2387600"/>
          <p14:tracePt t="66037" x="9791700" y="2400300"/>
          <p14:tracePt t="66043" x="9802813" y="2411413"/>
          <p14:tracePt t="66052" x="9815513" y="2422525"/>
          <p14:tracePt t="66057" x="9837738" y="2435225"/>
          <p14:tracePt t="66068" x="9850438" y="2470150"/>
          <p14:tracePt t="66083" x="9896475" y="2505075"/>
          <p14:tracePt t="66098" x="9956800" y="2563813"/>
          <p14:tracePt t="66107" x="9967913" y="2576513"/>
          <p14:tracePt t="66140" x="10015538" y="2587625"/>
          <p14:tracePt t="66155" x="10026650" y="2587625"/>
          <p14:tracePt t="66162" x="10037763" y="2587625"/>
          <p14:tracePt t="66211" x="10050463" y="2587625"/>
          <p14:tracePt t="66217" x="10061575" y="2587625"/>
          <p14:tracePt t="66244" x="10120313" y="2587625"/>
          <p14:tracePt t="66253" x="10191750" y="2587625"/>
          <p14:tracePt t="66258" x="10215563" y="2587625"/>
          <p14:tracePt t="66274" x="10226675" y="2587625"/>
          <p14:tracePt t="66289" x="10285413" y="2587625"/>
          <p14:tracePt t="66305" x="10333038" y="2552700"/>
          <p14:tracePt t="66314" x="10356850" y="2541588"/>
          <p14:tracePt t="66329" x="10367963" y="2541588"/>
          <p14:tracePt t="66337" x="10379075" y="2541588"/>
          <p14:tracePt t="66355" x="10391775" y="2541588"/>
          <p14:tracePt t="66372" x="10391775" y="2528888"/>
          <p14:tracePt t="66378" x="10402888" y="2528888"/>
          <p14:tracePt t="66395" x="10426700" y="2517775"/>
          <p14:tracePt t="66402" x="10437813" y="2517775"/>
          <p14:tracePt t="66426" x="10474325" y="2481263"/>
          <p14:tracePt t="66436" x="10533063" y="2446338"/>
          <p14:tracePt t="66442" x="10556875" y="2422525"/>
          <p14:tracePt t="66454" x="10567988" y="2411413"/>
          <p14:tracePt t="66458" x="10579100" y="2400300"/>
          <p14:tracePt t="66466" x="10579100" y="2387600"/>
          <p14:tracePt t="66474" x="10591800" y="2387600"/>
          <p14:tracePt t="66485" x="10602913" y="2376488"/>
          <p14:tracePt t="66494" x="10602913" y="2363788"/>
          <p14:tracePt t="66500" x="10615613" y="2341563"/>
          <p14:tracePt t="66507" x="10615613" y="2328863"/>
          <p14:tracePt t="66515" x="10626725" y="2317750"/>
          <p14:tracePt t="66531" x="10626725" y="2305050"/>
          <p14:tracePt t="66537" x="10626725" y="2293938"/>
          <p14:tracePt t="66546" x="10626725" y="2270125"/>
          <p14:tracePt t="66554" x="10637838" y="2246313"/>
          <p14:tracePt t="66564" x="10637838" y="2235200"/>
          <p14:tracePt t="66569" x="10637838" y="2200275"/>
          <p14:tracePt t="66577" x="10637838" y="2176463"/>
          <p14:tracePt t="66585" x="10637838" y="2117725"/>
          <p14:tracePt t="66593" x="10637838" y="2093913"/>
          <p14:tracePt t="66604" x="10637838" y="2046288"/>
          <p14:tracePt t="66609" x="10626725" y="2024063"/>
          <p14:tracePt t="66620" x="10626725" y="2011363"/>
          <p14:tracePt t="66635" x="10626725" y="2000250"/>
          <p14:tracePt t="66653" x="10626725" y="1987550"/>
          <p14:tracePt t="66675" x="10602913" y="1952625"/>
          <p14:tracePt t="66682" x="10567988" y="1917700"/>
          <p14:tracePt t="66690" x="10567988" y="1870075"/>
          <p14:tracePt t="66698" x="10544175" y="1846263"/>
          <p14:tracePt t="66706" x="10520363" y="1824038"/>
          <p14:tracePt t="66714" x="10485438" y="1776413"/>
          <p14:tracePt t="66724" x="10461625" y="1752600"/>
          <p14:tracePt t="66731" x="10450513" y="1741488"/>
          <p14:tracePt t="66747" x="10426700" y="1728788"/>
          <p14:tracePt t="66754" x="10415588" y="1717675"/>
          <p14:tracePt t="66768" x="10415588" y="1704975"/>
          <p14:tracePt t="66778" x="10402888" y="1704975"/>
          <p14:tracePt t="66785" x="10402888" y="1693863"/>
          <p14:tracePt t="66802" x="10391775" y="1693863"/>
          <p14:tracePt t="66810" x="10379075" y="1682750"/>
          <p14:tracePt t="66836" x="10367963" y="1670050"/>
          <p14:tracePt t="66861" x="10344150" y="1670050"/>
          <p14:tracePt t="66906" x="10333038" y="1670050"/>
          <p14:tracePt t="66915" x="10320338" y="1670050"/>
          <p14:tracePt t="66930" x="10296525" y="1670050"/>
          <p14:tracePt t="66947" x="10285413" y="1670050"/>
          <p14:tracePt t="66954" x="10274300" y="1670050"/>
          <p14:tracePt t="66994" x="10261600" y="1670050"/>
          <p14:tracePt t="67010" x="10250488" y="1670050"/>
          <p14:tracePt t="67026" x="10215563" y="1670050"/>
          <p14:tracePt t="67042" x="10191750" y="1682750"/>
          <p14:tracePt t="67050" x="10144125" y="1693863"/>
          <p14:tracePt t="67152" x="10144125" y="1717675"/>
          <p14:tracePt t="79937" x="10109200" y="1717675"/>
          <p14:tracePt t="79953" x="10061575" y="1717675"/>
          <p14:tracePt t="79960" x="10015538" y="1717675"/>
          <p14:tracePt t="79977" x="9956800" y="1717675"/>
          <p14:tracePt t="79986" x="9874250" y="1717675"/>
          <p14:tracePt t="79994" x="9850438" y="1717675"/>
          <p14:tracePt t="80003" x="9826625" y="1717675"/>
          <p14:tracePt t="80010" x="9815513" y="1717675"/>
          <p14:tracePt t="80025" x="9802813" y="1717675"/>
          <p14:tracePt t="80081" x="9791700" y="1717675"/>
          <p14:tracePt t="80098" x="9779000" y="1717675"/>
          <p14:tracePt t="80105" x="9744075" y="1717675"/>
          <p14:tracePt t="80139" x="9626600" y="1693863"/>
          <p14:tracePt t="80144" x="9602788" y="1693863"/>
          <p14:tracePt t="80163" x="9591675" y="1693863"/>
          <p14:tracePt t="80249" x="9578975" y="1693863"/>
          <p14:tracePt t="80257" x="9567863" y="1693863"/>
          <p14:tracePt t="80281" x="9555163" y="1693863"/>
          <p14:tracePt t="80492" x="9544050" y="1693863"/>
          <p14:tracePt t="80505" x="9509125" y="1693863"/>
          <p14:tracePt t="80523" x="9496425" y="1693863"/>
          <p14:tracePt t="80529" x="9485313" y="1693863"/>
          <p14:tracePt t="80564" x="9474200" y="1693863"/>
          <p14:tracePt t="80612" x="9450388" y="1704975"/>
          <p14:tracePt t="80634" x="9437688" y="1704975"/>
          <p14:tracePt t="80641" x="9426575" y="1704975"/>
          <p14:tracePt t="80650" x="9415463" y="1717675"/>
          <p14:tracePt t="80657" x="9391650" y="1717675"/>
          <p14:tracePt t="80672" x="9355138" y="1741488"/>
          <p14:tracePt t="80681" x="9344025" y="1752600"/>
          <p14:tracePt t="80688" x="9332913" y="1752600"/>
          <p14:tracePt t="80697" x="9332913" y="1763713"/>
          <p14:tracePt t="80704" x="9320213" y="1763713"/>
          <p14:tracePt t="80713" x="9309100" y="1776413"/>
          <p14:tracePt t="80731" x="9309100" y="1787525"/>
          <p14:tracePt t="80745" x="9309100" y="1800225"/>
          <p14:tracePt t="80762" x="9296400" y="1800225"/>
          <p14:tracePt t="80769" x="9296400" y="1811338"/>
          <p14:tracePt t="80786" x="9296400" y="1824038"/>
          <p14:tracePt t="80809" x="9296400" y="1835150"/>
          <p14:tracePt t="80865" x="9296400" y="1846263"/>
          <p14:tracePt t="80873" x="9309100" y="1870075"/>
          <p14:tracePt t="80881" x="9320213" y="1870075"/>
          <p14:tracePt t="80891" x="9332913" y="1893888"/>
          <p14:tracePt t="80913" x="9344025" y="1917700"/>
          <p14:tracePt t="80923" x="9378950" y="1941513"/>
          <p14:tracePt t="80933" x="9391650" y="1941513"/>
          <p14:tracePt t="80940" x="9402763" y="1941513"/>
          <p14:tracePt t="80964" x="9450388" y="1963738"/>
          <p14:tracePt t="80978" x="9509125" y="2000250"/>
          <p14:tracePt t="80994" x="9520238" y="2000250"/>
          <p14:tracePt t="81002" x="9555163" y="2011363"/>
          <p14:tracePt t="81018" x="9578975" y="2011363"/>
          <p14:tracePt t="81026" x="9602788" y="2035175"/>
          <p14:tracePt t="81038" x="9615488" y="2035175"/>
          <p14:tracePt t="81044" x="9637713" y="2046288"/>
          <p14:tracePt t="81051" x="9650413" y="2058988"/>
          <p14:tracePt t="81060" x="9661525" y="2082800"/>
          <p14:tracePt t="81074" x="9661525" y="2105025"/>
          <p14:tracePt t="81089" x="9674225" y="2141538"/>
          <p14:tracePt t="81106" x="9720263" y="2222500"/>
          <p14:tracePt t="81137" x="9837738" y="2305050"/>
          <p14:tracePt t="81154" x="9861550" y="2305050"/>
          <p14:tracePt t="81163" x="9885363" y="2270125"/>
          <p14:tracePt t="81170" x="9896475" y="2235200"/>
          <p14:tracePt t="81177" x="9920288" y="2176463"/>
          <p14:tracePt t="81185" x="9944100" y="2152650"/>
          <p14:tracePt t="81193" x="9944100" y="2128838"/>
          <p14:tracePt t="81201" x="9967913" y="2070100"/>
          <p14:tracePt t="81209" x="10002838" y="2011363"/>
          <p14:tracePt t="81234" x="10015538" y="1987550"/>
          <p14:tracePt t="81242" x="10015538" y="1976438"/>
          <p14:tracePt t="81253" x="10015538" y="1952625"/>
          <p14:tracePt t="81260" x="10015538" y="1917700"/>
          <p14:tracePt t="81267" x="10015538" y="1905000"/>
          <p14:tracePt t="81285" x="9991725" y="1870075"/>
          <p14:tracePt t="81289" x="9861550" y="1846263"/>
          <p14:tracePt t="81298" x="9755188" y="1824038"/>
          <p14:tracePt t="81305" x="9591675" y="1811338"/>
          <p14:tracePt t="81322" x="9402763" y="1811338"/>
          <p14:tracePt t="81330" x="9026525" y="1811338"/>
          <p14:tracePt t="81338" x="8909050" y="1811338"/>
          <p14:tracePt t="81348" x="8802688" y="1811338"/>
          <p14:tracePt t="81353" x="8709025" y="1811338"/>
          <p14:tracePt t="81364" x="8626475" y="1811338"/>
          <p14:tracePt t="81370" x="8543925" y="1811338"/>
          <p14:tracePt t="81379" x="8450263" y="1835150"/>
          <p14:tracePt t="81393" x="8285163" y="1882775"/>
          <p14:tracePt t="81401" x="8202613" y="1963738"/>
          <p14:tracePt t="81409" x="8167688" y="1987550"/>
          <p14:tracePt t="81418" x="8154988" y="2046288"/>
          <p14:tracePt t="81425" x="8131175" y="2070100"/>
          <p14:tracePt t="81441" x="8131175" y="2117725"/>
          <p14:tracePt t="81450" x="8131175" y="2163763"/>
          <p14:tracePt t="81457" x="8131175" y="2222500"/>
          <p14:tracePt t="81465" x="8131175" y="2270125"/>
          <p14:tracePt t="81473" x="8131175" y="2305050"/>
          <p14:tracePt t="81482" x="8131175" y="2341563"/>
          <p14:tracePt t="81490" x="8143875" y="2411413"/>
          <p14:tracePt t="81497" x="8167688" y="2459038"/>
          <p14:tracePt t="81505" x="8213725" y="2517775"/>
          <p14:tracePt t="81514" x="8250238" y="2576513"/>
          <p14:tracePt t="81521" x="8308975" y="2622550"/>
          <p14:tracePt t="81530" x="8367713" y="2635250"/>
          <p14:tracePt t="81537" x="8413750" y="2659063"/>
          <p14:tracePt t="81548" x="8485188" y="2670175"/>
          <p14:tracePt t="81554" x="8567738" y="2681288"/>
          <p14:tracePt t="81577" x="8943975" y="2681288"/>
          <p14:tracePt t="81586" x="9050338" y="2681288"/>
          <p14:tracePt t="81598" x="9155113" y="2681288"/>
          <p14:tracePt t="81601" x="9415463" y="2681288"/>
          <p14:tracePt t="81609" x="9496425" y="2681288"/>
          <p14:tracePt t="81618" x="9578975" y="2681288"/>
          <p14:tracePt t="81633" x="9637713" y="2681288"/>
          <p14:tracePt t="81641" x="9732963" y="2646363"/>
          <p14:tracePt t="81649" x="9744075" y="2646363"/>
          <p14:tracePt t="81658" x="9755188" y="2635250"/>
          <p14:tracePt t="81665" x="9767888" y="2635250"/>
          <p14:tracePt t="81674" x="9767888" y="2622550"/>
          <p14:tracePt t="81681" x="9791700" y="2622550"/>
          <p14:tracePt t="81713" x="9802813" y="2622550"/>
          <p14:tracePt t="82282" x="9802813" y="2600325"/>
          <p14:tracePt t="82298" x="9802813" y="2563813"/>
          <p14:tracePt t="82306" x="9779000" y="2505075"/>
          <p14:tracePt t="82316" x="9755188" y="2481263"/>
          <p14:tracePt t="82322" x="9744075" y="2422525"/>
          <p14:tracePt t="82333" x="9720263" y="2376488"/>
          <p14:tracePt t="82338" x="9685338" y="2341563"/>
          <p14:tracePt t="82348" x="9637713" y="2270125"/>
          <p14:tracePt t="82356" x="9602788" y="2222500"/>
          <p14:tracePt t="82365" x="9578975" y="2211388"/>
          <p14:tracePt t="82372" x="9555163" y="2187575"/>
          <p14:tracePt t="82378" x="9509125" y="2152650"/>
          <p14:tracePt t="82388" x="9485313" y="2141538"/>
          <p14:tracePt t="82395" x="9461500" y="2128838"/>
          <p14:tracePt t="82403" x="9402763" y="2082800"/>
          <p14:tracePt t="82409" x="9344025" y="2058988"/>
          <p14:tracePt t="82419" x="9144000" y="1952625"/>
          <p14:tracePt t="82426" x="9013825" y="1917700"/>
          <p14:tracePt t="82434" x="8837613" y="1858963"/>
          <p14:tracePt t="82450" x="8696325" y="1835150"/>
          <p14:tracePt t="82457" x="8308975" y="1800225"/>
          <p14:tracePt t="82465" x="8178800" y="1787525"/>
          <p14:tracePt t="82474" x="8037513" y="1787525"/>
          <p14:tracePt t="82482" x="7885113" y="1787525"/>
          <p14:tracePt t="82501" x="7778750" y="1787525"/>
          <p14:tracePt t="82523" x="6908800" y="1787525"/>
          <p14:tracePt t="82532" x="6707188" y="1787525"/>
          <p14:tracePt t="82537" x="6543675" y="1787525"/>
          <p14:tracePt t="82546" x="6402388" y="1787525"/>
          <p14:tracePt t="82553" x="6261100" y="1787525"/>
          <p14:tracePt t="82562" x="6165850" y="1787525"/>
          <p14:tracePt t="82571" x="6084888" y="1787525"/>
          <p14:tracePt t="82586" x="5954713" y="1787525"/>
          <p14:tracePt t="82594" x="5919788" y="1800225"/>
          <p14:tracePt t="82604" x="5872163" y="1811338"/>
          <p14:tracePt t="82613" x="5802313" y="1824038"/>
          <p14:tracePt t="82624" x="5754688" y="1824038"/>
          <p14:tracePt t="82628" x="5554663" y="1846263"/>
          <p14:tracePt t="82635" x="5495925" y="1870075"/>
          <p14:tracePt t="82645" x="5413375" y="1893888"/>
          <p14:tracePt t="82658" x="5343525" y="1905000"/>
          <p14:tracePt t="82667" x="5260975" y="1928813"/>
          <p14:tracePt t="82674" x="5213350" y="1941513"/>
          <p14:tracePt t="82682" x="5143500" y="1952625"/>
          <p14:tracePt t="82691" x="5083175" y="1976438"/>
          <p14:tracePt t="82698" x="5037138" y="1976438"/>
          <p14:tracePt t="82706" x="5024438" y="1987550"/>
          <p14:tracePt t="82716" x="4989513" y="2011363"/>
          <p14:tracePt t="82733" x="4978400" y="2035175"/>
          <p14:tracePt t="82746" x="4943475" y="2082800"/>
          <p14:tracePt t="82754" x="4895850" y="2128838"/>
          <p14:tracePt t="82762" x="4872038" y="2163763"/>
          <p14:tracePt t="82770" x="4860925" y="2187575"/>
          <p14:tracePt t="82778" x="4837113" y="2222500"/>
          <p14:tracePt t="82787" x="4789488" y="2270125"/>
          <p14:tracePt t="82793" x="4765675" y="2293938"/>
          <p14:tracePt t="82802" x="4765675" y="2305050"/>
          <p14:tracePt t="82809" x="4754563" y="2341563"/>
          <p14:tracePt t="82820" x="4754563" y="2352675"/>
          <p14:tracePt t="82830" x="4754563" y="2363788"/>
          <p14:tracePt t="82836" x="4789488" y="2446338"/>
          <p14:tracePt t="82842" x="4860925" y="2505075"/>
          <p14:tracePt t="82850" x="4906963" y="2541588"/>
          <p14:tracePt t="82859" x="4943475" y="2552700"/>
          <p14:tracePt t="82866" x="4989513" y="2600325"/>
          <p14:tracePt t="82874" x="5060950" y="2659063"/>
          <p14:tracePt t="82890" x="5130800" y="2705100"/>
          <p14:tracePt t="82898" x="5307013" y="2822575"/>
          <p14:tracePt t="82906" x="5378450" y="2870200"/>
          <p14:tracePt t="82916" x="5448300" y="2905125"/>
          <p14:tracePt t="82922" x="5530850" y="2940050"/>
          <p14:tracePt t="82938" x="5707063" y="3000375"/>
          <p14:tracePt t="82945" x="5789613" y="3035300"/>
          <p14:tracePt t="82956" x="5872163" y="3059113"/>
          <p14:tracePt t="82964" x="5978525" y="3070225"/>
          <p14:tracePt t="82969" x="6072188" y="3081338"/>
          <p14:tracePt t="82979" x="6189663" y="3081338"/>
          <p14:tracePt t="82988" x="6296025" y="3081338"/>
          <p14:tracePt t="82994" x="6378575" y="3081338"/>
          <p14:tracePt t="83010" x="6437313" y="3081338"/>
          <p14:tracePt t="83034" x="6507163" y="3022600"/>
          <p14:tracePt t="83042" x="6543675" y="2987675"/>
          <p14:tracePt t="83055" x="6567488" y="2940050"/>
          <p14:tracePt t="83060" x="6578600" y="2905125"/>
          <p14:tracePt t="83071" x="6613525" y="2846388"/>
          <p14:tracePt t="83077" x="6626225" y="2811463"/>
          <p14:tracePt t="83090" x="6648450" y="2659063"/>
          <p14:tracePt t="83100" x="6661150" y="2563813"/>
          <p14:tracePt t="83106" x="6672263" y="2493963"/>
          <p14:tracePt t="83125" x="6684963" y="2341563"/>
          <p14:tracePt t="83129" x="6684963" y="2305050"/>
          <p14:tracePt t="83149" x="6684963" y="2246313"/>
          <p14:tracePt t="83153" x="6684963" y="2176463"/>
          <p14:tracePt t="83161" x="6672263" y="2152650"/>
          <p14:tracePt t="83169" x="6648450" y="2117725"/>
          <p14:tracePt t="83178" x="6648450" y="2093913"/>
          <p14:tracePt t="83186" x="6602413" y="2058988"/>
          <p14:tracePt t="83195" x="6543675" y="2011363"/>
          <p14:tracePt t="83202" x="6519863" y="2000250"/>
          <p14:tracePt t="83211" x="6496050" y="2000250"/>
          <p14:tracePt t="83220" x="6448425" y="1976438"/>
          <p14:tracePt t="83225" x="6261100" y="1928813"/>
          <p14:tracePt t="83237" x="6202363" y="1917700"/>
          <p14:tracePt t="83250" x="6154738" y="1917700"/>
          <p14:tracePt t="83257" x="6119813" y="1917700"/>
          <p14:tracePt t="83264" x="6096000" y="1917700"/>
          <p14:tracePt t="84954" x="6061075" y="1917700"/>
          <p14:tracePt t="84969" x="6048375" y="1928813"/>
          <p14:tracePt t="84977" x="6013450" y="1941513"/>
          <p14:tracePt t="84985" x="5965825" y="1976438"/>
          <p14:tracePt t="84993" x="5930900" y="2000250"/>
          <p14:tracePt t="85009" x="5884863" y="2000250"/>
          <p14:tracePt t="85017" x="5837238" y="2035175"/>
          <p14:tracePt t="85025" x="5813425" y="2035175"/>
          <p14:tracePt t="85034" x="5765800" y="2058988"/>
          <p14:tracePt t="85041" x="5695950" y="2070100"/>
          <p14:tracePt t="85049" x="5637213" y="2105025"/>
          <p14:tracePt t="85057" x="5589588" y="2117725"/>
          <p14:tracePt t="85068" x="5530850" y="2141538"/>
          <p14:tracePt t="85073" x="5495925" y="2152650"/>
          <p14:tracePt t="85083" x="5484813" y="2163763"/>
          <p14:tracePt t="85090" x="5472113" y="2163763"/>
          <p14:tracePt t="85098" x="5461000" y="2163763"/>
          <p14:tracePt t="85163" x="5424488" y="2187575"/>
          <p14:tracePt t="85169" x="5389563" y="2187575"/>
          <p14:tracePt t="85194" x="5378450" y="2187575"/>
          <p14:tracePt t="85202" x="5365750" y="2200275"/>
          <p14:tracePt t="85236" x="5343525" y="2200275"/>
          <p14:tracePt t="85241" x="5330825" y="2211388"/>
          <p14:tracePt t="85251" x="5319713" y="2211388"/>
          <p14:tracePt t="85257" x="5295900" y="2235200"/>
          <p14:tracePt t="85267" x="5248275" y="2246313"/>
          <p14:tracePt t="85272" x="5224463" y="2282825"/>
          <p14:tracePt t="85283" x="5202238" y="2293938"/>
          <p14:tracePt t="85289" x="5189538" y="2317750"/>
          <p14:tracePt t="85297" x="5165725" y="2341563"/>
          <p14:tracePt t="85313" x="5154613" y="2352675"/>
          <p14:tracePt t="85347" x="5154613" y="2363788"/>
          <p14:tracePt t="85356" x="5143500" y="2376488"/>
          <p14:tracePt t="85370" x="5130800" y="2376488"/>
          <p14:tracePt t="85378" x="5106988" y="2400300"/>
          <p14:tracePt t="85387" x="5106988" y="2422525"/>
          <p14:tracePt t="85395" x="5095875" y="2422525"/>
          <p14:tracePt t="85402" x="5083175" y="2435225"/>
          <p14:tracePt t="85410" x="5083175" y="2446338"/>
          <p14:tracePt t="85426" x="5072063" y="2446338"/>
          <p14:tracePt t="85434" x="5060950" y="2470150"/>
          <p14:tracePt t="85442" x="5048250" y="2470150"/>
          <p14:tracePt t="85450" x="5037138" y="2505075"/>
          <p14:tracePt t="85459" x="5024438" y="2505075"/>
          <p14:tracePt t="85476" x="4978400" y="2563813"/>
          <p14:tracePt t="85482" x="4919663" y="2587625"/>
          <p14:tracePt t="85490" x="4906963" y="2600325"/>
          <p14:tracePt t="85506" x="4848225" y="2635250"/>
          <p14:tracePt t="85513" x="4802188" y="2635250"/>
          <p14:tracePt t="85522" x="4778375" y="2635250"/>
          <p14:tracePt t="85530" x="4754563" y="2635250"/>
          <p14:tracePt t="85539" x="4741863" y="2635250"/>
          <p14:tracePt t="85545" x="4660900" y="2635250"/>
          <p14:tracePt t="85554" x="4648200" y="2635250"/>
          <p14:tracePt t="85575" x="4624388" y="2635250"/>
          <p14:tracePt t="85594" x="4613275" y="2635250"/>
          <p14:tracePt t="85602" x="4578350" y="2635250"/>
          <p14:tracePt t="85618" x="4530725" y="2635250"/>
          <p14:tracePt t="85625" x="4519613" y="2635250"/>
          <p14:tracePt t="85644" x="4506913" y="2635250"/>
          <p14:tracePt t="85657" x="4495800" y="2635250"/>
          <p14:tracePt t="85666" x="4483100" y="2635250"/>
          <p14:tracePt t="85674" x="4471988" y="2635250"/>
          <p14:tracePt t="85685" x="4460875" y="2635250"/>
          <p14:tracePt t="85690" x="4437063" y="2611438"/>
          <p14:tracePt t="85696" x="4402138" y="2611438"/>
          <p14:tracePt t="85705" x="4378325" y="2587625"/>
          <p14:tracePt t="85715" x="4330700" y="2541588"/>
          <p14:tracePt t="85721" x="4306888" y="2528888"/>
          <p14:tracePt t="85729" x="4271963" y="2517775"/>
          <p14:tracePt t="85737" x="4224338" y="2481263"/>
          <p14:tracePt t="85745" x="4178300" y="2470150"/>
          <p14:tracePt t="85753" x="4083050" y="2435225"/>
          <p14:tracePt t="85761" x="4000500" y="2435225"/>
          <p14:tracePt t="85771" x="3695700" y="2363788"/>
          <p14:tracePt t="85788" x="3248025" y="2341563"/>
          <p14:tracePt t="85794" x="3095625" y="2341563"/>
          <p14:tracePt t="85801" x="2954338" y="2341563"/>
          <p14:tracePt t="85809" x="2813050" y="2341563"/>
          <p14:tracePt t="85818" x="2730500" y="2352675"/>
          <p14:tracePt t="85835" x="2717800" y="2363788"/>
          <p14:tracePt t="86354" x="2730500" y="2363788"/>
          <p14:tracePt t="86370" x="2741613" y="2376488"/>
          <p14:tracePt t="86386" x="2765425" y="2376488"/>
          <p14:tracePt t="86402" x="2776538" y="2376488"/>
          <p14:tracePt t="86419" x="2776538" y="2387600"/>
          <p14:tracePt t="86466" x="2789238" y="2400300"/>
          <p14:tracePt t="86473" x="2800350" y="2400300"/>
          <p14:tracePt t="86488" x="2824163" y="2422525"/>
          <p14:tracePt t="86513" x="2836863" y="2435225"/>
          <p14:tracePt t="86521" x="2871788" y="2481263"/>
          <p14:tracePt t="86529" x="2917825" y="2505075"/>
          <p14:tracePt t="86545" x="2954338" y="2541588"/>
          <p14:tracePt t="86552" x="3000375" y="2600325"/>
          <p14:tracePt t="86561" x="3013075" y="2600325"/>
          <p14:tracePt t="86577" x="3024188" y="2611438"/>
          <p14:tracePt t="86585" x="3036888" y="2635250"/>
          <p14:tracePt t="86593" x="3059113" y="2670175"/>
          <p14:tracePt t="86601" x="3082925" y="2693988"/>
          <p14:tracePt t="86618" x="3106738" y="2705100"/>
          <p14:tracePt t="86625" x="3106738" y="2728913"/>
          <p14:tracePt t="86636" x="3117850" y="2728913"/>
          <p14:tracePt t="86642" x="3117850" y="2741613"/>
          <p14:tracePt t="86651" x="3141663" y="2752725"/>
          <p14:tracePt t="86667" x="3165475" y="2752725"/>
          <p14:tracePt t="86672" x="3200400" y="2763838"/>
          <p14:tracePt t="86689" x="3224213" y="2776538"/>
          <p14:tracePt t="86697" x="3330575" y="2822575"/>
          <p14:tracePt t="86705" x="3378200" y="2846388"/>
          <p14:tracePt t="86713" x="3400425" y="2846388"/>
          <p14:tracePt t="86721" x="3436938" y="2870200"/>
          <p14:tracePt t="86729" x="3482975" y="2870200"/>
          <p14:tracePt t="86740" x="3519488" y="2881313"/>
          <p14:tracePt t="86747" x="3578225" y="2894013"/>
          <p14:tracePt t="86753" x="3600450" y="2894013"/>
          <p14:tracePt t="86761" x="3636963" y="2894013"/>
          <p14:tracePt t="86769" x="3683000" y="2894013"/>
          <p14:tracePt t="86777" x="3754438" y="2894013"/>
          <p14:tracePt t="86786" x="3813175" y="2894013"/>
          <p14:tracePt t="86793" x="3883025" y="2894013"/>
          <p14:tracePt t="86803" x="3930650" y="2894013"/>
          <p14:tracePt t="86809" x="3978275" y="2894013"/>
          <p14:tracePt t="86818" x="4024313" y="2894013"/>
          <p14:tracePt t="86825" x="4060825" y="2894013"/>
          <p14:tracePt t="86835" x="4095750" y="2894013"/>
          <p14:tracePt t="86842" x="4130675" y="2894013"/>
          <p14:tracePt t="86850" x="4154488" y="2894013"/>
          <p14:tracePt t="86858" x="4224338" y="2870200"/>
          <p14:tracePt t="86866" x="4271963" y="2835275"/>
          <p14:tracePt t="86875" x="4354513" y="2800350"/>
          <p14:tracePt t="86881" x="4471988" y="2728913"/>
          <p14:tracePt t="86889" x="4565650" y="2681288"/>
          <p14:tracePt t="86897" x="4648200" y="2611438"/>
          <p14:tracePt t="86905" x="4706938" y="2576513"/>
          <p14:tracePt t="86914" x="4765675" y="2493963"/>
          <p14:tracePt t="86922" x="4765675" y="2435225"/>
          <p14:tracePt t="86929" x="4765675" y="2400300"/>
          <p14:tracePt t="86938" x="4765675" y="2387600"/>
          <p14:tracePt t="86945" x="4765675" y="2363788"/>
          <p14:tracePt t="86955" x="4754563" y="2328863"/>
          <p14:tracePt t="86973" x="4706938" y="2235200"/>
          <p14:tracePt t="86986" x="4695825" y="2222500"/>
          <p14:tracePt t="86995" x="4683125" y="2200275"/>
          <p14:tracePt t="87001" x="4648200" y="2152650"/>
          <p14:tracePt t="87009" x="4648200" y="2141538"/>
          <p14:tracePt t="87018" x="4637088" y="2128838"/>
          <p14:tracePt t="87095" x="4637088" y="2141538"/>
          <p14:tracePt t="87108" x="4637088" y="2176463"/>
          <p14:tracePt t="87155" x="4660900" y="2246313"/>
          <p14:tracePt t="90021" x="4660900" y="2259013"/>
          <p14:tracePt t="90042" x="4624388" y="2235200"/>
          <p14:tracePt t="90050" x="4602163" y="2222500"/>
          <p14:tracePt t="90057" x="4565650" y="2200275"/>
          <p14:tracePt t="90065" x="4519613" y="2141538"/>
          <p14:tracePt t="90073" x="4483100" y="2117725"/>
          <p14:tracePt t="90082" x="4471988" y="2105025"/>
          <p14:tracePt t="90091" x="4448175" y="2058988"/>
          <p14:tracePt t="90109" x="4437063" y="2046288"/>
          <p14:tracePt t="90152" x="4306888" y="1870075"/>
          <p14:tracePt t="90156" x="4271963" y="1811338"/>
          <p14:tracePt t="90162" x="4213225" y="1717675"/>
          <p14:tracePt t="90171" x="4119563" y="1587500"/>
          <p14:tracePt t="90177" x="4024313" y="1470025"/>
          <p14:tracePt t="90187" x="3941763" y="1352550"/>
          <p14:tracePt t="90194" x="3824288" y="1211263"/>
          <p14:tracePt t="90202" x="3506788" y="728663"/>
          <p14:tracePt t="90211" x="3389313" y="565150"/>
          <p14:tracePt t="90228" x="3248025" y="4000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8CEE7-4CD2-4E5C-9DA3-6032F27CE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905C8-92B6-419C-8870-41B3DE742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27" y="1101687"/>
            <a:ext cx="10769945" cy="5308405"/>
          </a:xfrm>
        </p:spPr>
        <p:txBody>
          <a:bodyPr>
            <a:normAutofit lnSpcReduction="10000"/>
          </a:bodyPr>
          <a:lstStyle/>
          <a:p>
            <a:pPr marL="0" indent="-91434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PASSION Runtime Library f</a:t>
            </a:r>
            <a:r>
              <a:rPr lang="en-US" sz="1600" b="0" i="0" dirty="0">
                <a:effectLst/>
                <a:latin typeface="+mn-lt"/>
                <a:cs typeface="Calibri" panose="020F0502020204030204" pitchFamily="34" charset="0"/>
              </a:rPr>
              <a:t>or parallel I/O proposed by Syracuse University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b="0" i="0" dirty="0">
                <a:effectLst/>
                <a:latin typeface="+mn-lt"/>
                <a:cs typeface="Calibri" panose="020F0502020204030204" pitchFamily="34" charset="0"/>
              </a:rPr>
              <a:t>Optimizes I/O intensive applications through Data Prefetching and Data Sieving.</a:t>
            </a:r>
          </a:p>
          <a:p>
            <a:pPr marL="0" indent="-91434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0" i="0" dirty="0" err="1">
                <a:effectLst/>
                <a:latin typeface="+mn-lt"/>
                <a:cs typeface="Calibri" panose="020F0502020204030204" pitchFamily="34" charset="0"/>
              </a:rPr>
              <a:t>IOPin</a:t>
            </a:r>
            <a:r>
              <a:rPr lang="en-US" sz="1600" b="0" i="0" dirty="0">
                <a:effectLst/>
                <a:latin typeface="+mn-lt"/>
                <a:cs typeface="Calibri" panose="020F0502020204030204" pitchFamily="34" charset="0"/>
              </a:rPr>
              <a:t>: Runtime Profiling of Parallel I/O in HPC Systems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  <a:cs typeface="Calibri" panose="020F0502020204030204" pitchFamily="34" charset="0"/>
              </a:rPr>
              <a:t>Proposes d</a:t>
            </a:r>
            <a:r>
              <a:rPr lang="en-US" b="0" i="0" dirty="0">
                <a:effectLst/>
                <a:latin typeface="+mn-lt"/>
                <a:cs typeface="Calibri" panose="020F0502020204030204" pitchFamily="34" charset="0"/>
              </a:rPr>
              <a:t>ynamic instrumentation to show the interactions from a parallel I/O application to the file system.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0" i="0" dirty="0">
                <a:effectLst/>
                <a:latin typeface="+mn-lt"/>
                <a:cs typeface="Calibri" panose="020F0502020204030204" pitchFamily="34" charset="0"/>
              </a:rPr>
              <a:t>Design and Implementation of a Parallel I/O Runtime System for Irregular Applications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  <a:cs typeface="Calibri" panose="020F0502020204030204" pitchFamily="34" charset="0"/>
              </a:rPr>
              <a:t>P</a:t>
            </a:r>
            <a:r>
              <a:rPr lang="en-US" b="0" i="0" dirty="0">
                <a:effectLst/>
                <a:latin typeface="+mn-lt"/>
                <a:cs typeface="Calibri" panose="020F0502020204030204" pitchFamily="34" charset="0"/>
              </a:rPr>
              <a:t>roposes two different collective I/O techniques for improving I/O performance.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Other Open-Source Tools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 err="1">
                <a:latin typeface="+mn-lt"/>
                <a:cs typeface="Calibri" panose="020F0502020204030204" pitchFamily="34" charset="0"/>
              </a:rPr>
              <a:t>iostat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 – Linux command that collects and reports I/O device statistics and loads between physical disks.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 err="1">
                <a:latin typeface="+mn-lt"/>
                <a:cs typeface="Calibri" panose="020F0502020204030204" pitchFamily="34" charset="0"/>
              </a:rPr>
              <a:t>i</a:t>
            </a:r>
            <a:r>
              <a:rPr lang="en-US" sz="1400" b="0" i="0" dirty="0" err="1">
                <a:effectLst/>
                <a:latin typeface="+mn-lt"/>
                <a:cs typeface="Calibri" panose="020F0502020204030204" pitchFamily="34" charset="0"/>
              </a:rPr>
              <a:t>oprof</a:t>
            </a:r>
            <a:r>
              <a:rPr lang="en-US" sz="1400" b="0" i="0" dirty="0">
                <a:effectLst/>
                <a:latin typeface="+mn-lt"/>
                <a:cs typeface="Calibri" panose="020F0502020204030204" pitchFamily="34" charset="0"/>
              </a:rPr>
              <a:t> – Provides insights into I/O workloads.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800" b="1" dirty="0">
                <a:latin typeface="+mn-lt"/>
                <a:cs typeface="Calibri" panose="020F0502020204030204" pitchFamily="34" charset="0"/>
              </a:rPr>
              <a:t>How Is Darshan LDMS Integration Different?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Provides runtime timeseries data of I/O events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b="1" i="1" dirty="0">
                <a:latin typeface="+mn-lt"/>
                <a:cs typeface="Calibri" panose="020F0502020204030204" pitchFamily="34" charset="0"/>
              </a:rPr>
              <a:t>Leverages and enhances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existing applications and tools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  <a:cs typeface="Calibri" panose="020F0502020204030204" pitchFamily="34" charset="0"/>
              </a:rPr>
              <a:t>Integrates LDMS’s timestamped data collection and storage capabilities with Darshan.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  <a:cs typeface="Calibri" panose="020F0502020204030204" pitchFamily="34" charset="0"/>
              </a:rPr>
              <a:t>Integrates python analysis modules and open-source web application for the analyses and visualizations.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Provides extensive I/O tracing (i.e. statistics of individual I/O operations) of </a:t>
            </a:r>
            <a:r>
              <a:rPr lang="en-US" sz="1600" b="1" i="1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applications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Implemented a database to allow for efficient queries of large volumes of data.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B0F38-EE4F-4FB6-9CF1-87552809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9B5EB6D-109E-44D6-AC35-0DBE3599D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1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8893"/>
    </mc:Choice>
    <mc:Fallback xmlns="">
      <p:transition advTm="88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30E84-22D9-4F42-900C-A67D4C22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&amp;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CFFE-E762-434B-93B5-F0145B34A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429" y="1056997"/>
            <a:ext cx="10750704" cy="59280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Many efforts to identify the origin of application I/O performance variation have been performed in post-run analyses.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I/O Characterization tools (e.g. Darshan, Datadog, etc.)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Linux tools for disk I/O monitoring (e.g. </a:t>
            </a:r>
            <a:r>
              <a:rPr lang="en-US" sz="1600" dirty="0" err="1">
                <a:latin typeface="+mn-lt"/>
                <a:cs typeface="Calibri" panose="020F0502020204030204" pitchFamily="34" charset="0"/>
              </a:rPr>
              <a:t>iotop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+mn-lt"/>
                <a:cs typeface="Calibri" panose="020F0502020204030204" pitchFamily="34" charset="0"/>
              </a:rPr>
              <a:t>dstat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, etc.) 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However, I/O Performance continues to show high variations on large-scale production systems. This can be caused by a variety of system related components (i.e. system usage, file system, network congestion, etc.)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Difficult to determine root cause of I/O related problems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Difficult to have a thorough understanding of throughput for system-specific behaviors and I/O performance in similar applications across a system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600" dirty="0">
                <a:latin typeface="+mn-lt"/>
                <a:cs typeface="Calibri" panose="020F0502020204030204" pitchFamily="34" charset="0"/>
              </a:rPr>
              <a:t>Limitations with existing I/O characterization tools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" sz="1400" dirty="0">
                <a:latin typeface="+mn-lt"/>
                <a:cs typeface="Calibri" panose="020F0502020204030204" pitchFamily="34" charset="0"/>
              </a:rPr>
              <a:t>The I/O application data is used for </a:t>
            </a:r>
            <a:r>
              <a:rPr lang="en" sz="1400" i="1" dirty="0">
                <a:latin typeface="+mn-lt"/>
                <a:cs typeface="Calibri" panose="020F0502020204030204" pitchFamily="34" charset="0"/>
              </a:rPr>
              <a:t>post-run </a:t>
            </a:r>
            <a:r>
              <a:rPr lang="en" sz="1400" dirty="0">
                <a:latin typeface="+mn-lt"/>
                <a:cs typeface="Calibri" panose="020F0502020204030204" pitchFamily="34" charset="0"/>
              </a:rPr>
              <a:t>analysis.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" sz="1400" dirty="0">
                <a:latin typeface="+mn-lt"/>
                <a:cs typeface="Calibri" panose="020F0502020204030204" pitchFamily="34" charset="0"/>
              </a:rPr>
              <a:t>Possible to get a set timeseries during an applica</a:t>
            </a:r>
            <a:r>
              <a:rPr lang="en-US" sz="1400" dirty="0" err="1">
                <a:latin typeface="+mn-lt"/>
                <a:cs typeface="Calibri" panose="020F0502020204030204" pitchFamily="34" charset="0"/>
              </a:rPr>
              <a:t>ti</a:t>
            </a:r>
            <a:r>
              <a:rPr lang="en" sz="1400" dirty="0">
                <a:latin typeface="+mn-lt"/>
                <a:cs typeface="Calibri" panose="020F0502020204030204" pitchFamily="34" charset="0"/>
              </a:rPr>
              <a:t>on run.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" sz="1200" dirty="0">
                <a:latin typeface="+mn-lt"/>
                <a:cs typeface="Calibri" panose="020F0502020204030204" pitchFamily="34" charset="0"/>
              </a:rPr>
              <a:t>Unable to see what happens before or after this set of data.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Other collaborators (e.g. Northeastern University) have found a full set of timeseries data will benefit their studies.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Developed a tool that collects and provides runtime access to I/O event timeseries data. </a:t>
            </a:r>
          </a:p>
          <a:p>
            <a:pPr marL="0" indent="-91434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Results show the success of capturing runtime I/O behavior and patterns.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8CF05-86EB-49CC-83D4-1002D8C14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6CDFAB5-3CA0-422A-9777-9D78FC2B35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27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0695"/>
    </mc:Choice>
    <mc:Fallback xmlns="">
      <p:transition advTm="90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4DC0-ABB7-4DB6-A4D2-0F7373738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Calibri" panose="020F0502020204030204" pitchFamily="34" charset="0"/>
              </a:rPr>
              <a:t>Conclusions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1314C-EFBF-4A3F-ACEB-8CD211B8A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62" y="1119869"/>
            <a:ext cx="10734753" cy="548708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Overview: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This framework utilized Darshan’s I/O event data tracing and LDMS Streams interface to capture timeseries data of I/O events during application runtime. 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Provided the capability to query, analyze and view the timeseries data via DSOS and HPC web services.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Demonstrated further insights into application I/O behaviors and patterns with visualizations and analyses.</a:t>
            </a:r>
            <a:endParaRPr lang="en-US" sz="1400" dirty="0">
              <a:solidFill>
                <a:srgbClr val="FF0000"/>
              </a:solidFill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Completed work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: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Ability to enable or disable the LDMS Streams functionality for specific Darshan modules.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Establish a simple connection from Darshan to LDMS via the LDMS Streams API to publish runtime data generated by Darshan.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Completed multiple I/O application runs with the Darshan LDMS Integration and successfully collected runtime timeseries data of the I/O events.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sz="1200" dirty="0">
                <a:latin typeface="+mn-lt"/>
              </a:rPr>
              <a:t>Full timeseries data can be collected throughout entire application execution.</a:t>
            </a:r>
            <a:endParaRPr lang="en-US" sz="1200" dirty="0"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Future work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: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Characterize the Darshan LDMS connector overhead with 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+mn-lt"/>
                <a:cs typeface="Calibri" panose="020F0502020204030204" pitchFamily="34" charset="0"/>
              </a:rPr>
              <a:t>a variety of I/O intensive applications</a:t>
            </a: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Further validate any data loss by comparing Darshan’s output log files to the timeseries data.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Utilize this framework to investigate impact of file system performance on I/O intensive applications.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Incorporate existing analyses and create new analyses to present in Grafana.</a:t>
            </a:r>
          </a:p>
          <a:p>
            <a:pPr marL="201159" lvl="1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6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18A410D-2998-4C91-AF6C-3139EEE4B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CD40D97-D955-4627-AFD7-2B8C9725BA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20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583"/>
    </mc:Choice>
    <mc:Fallback xmlns="">
      <p:transition advTm="77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172D-1CD7-4096-A170-C9121CC37F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8C2E2-CC86-4F6F-95EC-4FF8434C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ABAD82-5A6E-426D-8FC1-D9F0F087AC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2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46"/>
    </mc:Choice>
    <mc:Fallback xmlns="">
      <p:transition advTm="1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B36D-EF60-4D3E-96A0-727F8923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Additional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84E33-C87F-4144-8149-CD1D81AF2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8" y="1162879"/>
            <a:ext cx="10058400" cy="3699990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Current Darshan changes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can be found in the following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repository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b="1" i="1" dirty="0">
                <a:solidFill>
                  <a:srgbClr val="00ACD9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darshanConnector_1c1a31c</a:t>
            </a:r>
            <a:r>
              <a:rPr lang="en-US" sz="1800" b="1" i="1" dirty="0">
                <a:solidFill>
                  <a:srgbClr val="00ACD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Modified Files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darshan-runtime/lib/configure.ac darshan-runtime/lib/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darshan-</a:t>
            </a:r>
            <a:r>
              <a:rPr lang="en-US" sz="1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dxt.c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darshan-runtime/lib/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darshan-</a:t>
            </a:r>
            <a:r>
              <a:rPr lang="en-US" sz="1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mpiio.c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darshan-runtime/lib/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darshan-</a:t>
            </a:r>
            <a:r>
              <a:rPr lang="en-US" sz="1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posix.c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darshan-runtime/lib/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Makefile.am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darshan-runtime/</a:t>
            </a:r>
            <a:r>
              <a:rPr lang="en-US" sz="18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darshan.h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darshan-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posix.c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(line 239) &amp; darshan-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mpiio.c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(line 237) are modified in order add “filename” to json message.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Additional Files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check_ldms.m4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 &lt;top&gt;/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maint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/config/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Additional information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about the LDMS and Darshan Build and Install can be found at the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wiki page: </a:t>
            </a:r>
            <a:r>
              <a:rPr lang="en-US" sz="1800" b="1" i="1" dirty="0">
                <a:solidFill>
                  <a:srgbClr val="00ACD9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Darshan-&amp;-LDMS-Install</a:t>
            </a:r>
            <a:r>
              <a:rPr lang="en-US" sz="1800" b="1" i="1" dirty="0">
                <a:solidFill>
                  <a:srgbClr val="00ACD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171CE2D-5A68-4E2D-A95F-656604DE9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78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F511F-DD26-4B52-A424-EA45A686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904" y="1123730"/>
            <a:ext cx="10769363" cy="5244019"/>
          </a:xfrm>
        </p:spPr>
        <p:txBody>
          <a:bodyPr>
            <a:noAutofit/>
          </a:bodyPr>
          <a:lstStyle/>
          <a:p>
            <a:pPr marL="201159" lvl="1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NERSC has completed several studies involving the I/O performance variance of multiple applications and reported any implications they have come across. Examples of the more significant analysis results include:</a:t>
            </a:r>
          </a:p>
          <a:p>
            <a:pPr lvl="1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The highest I/O performance </a:t>
            </a:r>
            <a:r>
              <a:rPr lang="en-US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variations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 on clusters occur during the weekend days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assumed that this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could be from I/O intensive application runs during the weekends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I/O timeseries data generated by LDMS will provide NERSC researchers with new data they can utilize to further their research.</a:t>
            </a:r>
          </a:p>
          <a:p>
            <a:pPr lvl="1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Different applications experience high and low performance </a:t>
            </a:r>
            <a:r>
              <a:rPr lang="en-US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variations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 at separate and disjoint time periods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These times periods are shared across different applications and clusters. It is suggested that a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simple I/O monitoring data collection from Darshan will be useful in identifying these time periods.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Darshan-LDMS Integration will be able to provide the runtime I/O monitoring data collection which will help them in identifying these time periods. </a:t>
            </a:r>
          </a:p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 timeseries data generated with the integration of LDMS will allow NERSC (along with other collaborators) to understand: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How the I/O pattern within a run affects the I/O performance of read and write. 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 application that has nodes writing data at disjoint times might have less I/O performance variation than one that has all nodes writing data at the same time.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Why read and write I/O performance patterns are different and independent of each other </a:t>
            </a:r>
          </a:p>
          <a:p>
            <a:pPr lvl="2"/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Read and write may exhibit different behavior during the run, which affects the performance of each in unique ways.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How the time of day affects the I/O performance of an application.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How application I/O variability correlates with overall system behavior.</a:t>
            </a:r>
          </a:p>
          <a:p>
            <a:pPr marL="384030" lvl="2" indent="0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369C1-7421-4634-82C7-047F3CBA0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FDC82EC-6C36-44AD-8C4C-EE8CC5E3F0D5}"/>
              </a:ext>
            </a:extLst>
          </p:cNvPr>
          <p:cNvSpPr txBox="1">
            <a:spLocks/>
          </p:cNvSpPr>
          <p:nvPr/>
        </p:nvSpPr>
        <p:spPr>
          <a:xfrm>
            <a:off x="780362" y="335101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algn="l" defTabSz="914354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800" b="0" i="0" kern="1200" spc="100" baseline="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89817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9B37-577A-483C-8BD1-96F92D59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</a:t>
            </a:r>
            <a:r>
              <a:rPr lang="en-US" dirty="0" err="1"/>
              <a:t>Json</a:t>
            </a:r>
            <a:r>
              <a:rPr lang="en-US" dirty="0"/>
              <a:t> Formatted Message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EE31E-0D38-4579-8319-464AD1980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24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4E7E90-CF0B-4535-A5F0-E140097D8DD3}"/>
              </a:ext>
            </a:extLst>
          </p:cNvPr>
          <p:cNvSpPr txBox="1"/>
          <p:nvPr/>
        </p:nvSpPr>
        <p:spPr>
          <a:xfrm>
            <a:off x="151148" y="1571851"/>
            <a:ext cx="11845635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{ "uid":99066,</a:t>
            </a:r>
            <a:r>
              <a:rPr lang="en-US" sz="1600" b="1" dirty="0">
                <a:solidFill>
                  <a:srgbClr val="00B0F0"/>
                </a:solidFill>
              </a:rPr>
              <a:t>"exe":“&lt;absolute-path&gt;/mpi-io-test"</a:t>
            </a:r>
            <a:r>
              <a:rPr lang="en-US" sz="1600" b="1" dirty="0"/>
              <a:t>,"job_id":226903,"rank":3,"ProducerName":"nid00046",</a:t>
            </a:r>
            <a:r>
              <a:rPr lang="en-US" sz="1600" b="1" dirty="0">
                <a:solidFill>
                  <a:srgbClr val="00B0F0"/>
                </a:solidFill>
              </a:rPr>
              <a:t>"file":“&lt;absolute-path&gt;/mpi-io-test.tmp.dat"</a:t>
            </a:r>
            <a:r>
              <a:rPr lang="en-US" sz="1600" b="1" dirty="0"/>
              <a:t>,"record_id":1601543006480890062,"module":"POSIX",</a:t>
            </a:r>
            <a:r>
              <a:rPr lang="en-US" sz="1600" b="1" dirty="0">
                <a:solidFill>
                  <a:srgbClr val="00B0F0"/>
                </a:solidFill>
              </a:rPr>
              <a:t>"type":"MET"</a:t>
            </a:r>
            <a:r>
              <a:rPr lang="en-US" sz="1600" b="1" dirty="0"/>
              <a:t>,</a:t>
            </a:r>
            <a:r>
              <a:rPr lang="en-US" sz="1600" b="1" dirty="0">
                <a:solidFill>
                  <a:srgbClr val="7030A0"/>
                </a:solidFill>
              </a:rPr>
              <a:t>"max_byte":-1,"switches":-1,"flushes":-1</a:t>
            </a:r>
            <a:r>
              <a:rPr lang="en-US" sz="1600" b="1" dirty="0"/>
              <a:t>,"cnt":1,"op":"open","seg":[{</a:t>
            </a:r>
            <a:r>
              <a:rPr lang="en-US" sz="1600" b="1" dirty="0">
                <a:solidFill>
                  <a:srgbClr val="7030A0"/>
                </a:solidFill>
              </a:rPr>
              <a:t>"</a:t>
            </a:r>
            <a:r>
              <a:rPr lang="en-US" sz="1600" b="1" dirty="0" err="1">
                <a:solidFill>
                  <a:srgbClr val="7030A0"/>
                </a:solidFill>
              </a:rPr>
              <a:t>data_set":"N</a:t>
            </a:r>
            <a:r>
              <a:rPr lang="en-US" sz="1600" b="1" dirty="0">
                <a:solidFill>
                  <a:srgbClr val="7030A0"/>
                </a:solidFill>
              </a:rPr>
              <a:t>/A","</a:t>
            </a:r>
            <a:r>
              <a:rPr lang="en-US" sz="1600" b="1" dirty="0" err="1">
                <a:solidFill>
                  <a:srgbClr val="7030A0"/>
                </a:solidFill>
              </a:rPr>
              <a:t>pt_sel</a:t>
            </a:r>
            <a:r>
              <a:rPr lang="en-US" sz="1600" b="1" dirty="0">
                <a:solidFill>
                  <a:srgbClr val="7030A0"/>
                </a:solidFill>
              </a:rPr>
              <a:t>":-1,"irreg_hslab":-1,"reg_hslab":-1,"ndims":-1,"npoints":-1,"off":-1,"len":-1</a:t>
            </a:r>
            <a:r>
              <a:rPr lang="en-US" sz="1600" b="1" dirty="0"/>
              <a:t>,"dur":0.002069,"timestamp":1653416252.990068}]}</a:t>
            </a:r>
          </a:p>
          <a:p>
            <a:endParaRPr lang="en-US" sz="1600" b="1" dirty="0"/>
          </a:p>
          <a:p>
            <a:r>
              <a:rPr lang="en-US" sz="1600" b="1" dirty="0"/>
              <a:t>{"uid":99066,</a:t>
            </a:r>
            <a:r>
              <a:rPr lang="en-US" sz="1600" b="1" dirty="0">
                <a:solidFill>
                  <a:srgbClr val="00B0F0"/>
                </a:solidFill>
              </a:rPr>
              <a:t>"exe":"N/A"</a:t>
            </a:r>
            <a:r>
              <a:rPr lang="en-US" sz="1600" b="1" dirty="0"/>
              <a:t>,"job_id":226901,"rank":2,"ProducerName":"nid00046",</a:t>
            </a:r>
            <a:r>
              <a:rPr lang="en-US" sz="1600" b="1" dirty="0">
                <a:solidFill>
                  <a:srgbClr val="00B0F0"/>
                </a:solidFill>
              </a:rPr>
              <a:t>"file":"N/A"</a:t>
            </a:r>
            <a:r>
              <a:rPr lang="en-US" sz="1600" b="1" dirty="0"/>
              <a:t>,"record_id":1601543006480890062,"module":"POSIX",</a:t>
            </a:r>
            <a:r>
              <a:rPr lang="en-US" sz="1600" b="1" dirty="0">
                <a:solidFill>
                  <a:srgbClr val="00B0F0"/>
                </a:solidFill>
              </a:rPr>
              <a:t>"type":"MOD",</a:t>
            </a:r>
            <a:r>
              <a:rPr lang="en-US" sz="1600" b="1" dirty="0">
                <a:solidFill>
                  <a:srgbClr val="7030A0"/>
                </a:solidFill>
              </a:rPr>
              <a:t>"max_byte":-1,"switches":-1,"flushes":-1,</a:t>
            </a:r>
            <a:r>
              <a:rPr lang="en-US" sz="1600" b="1" dirty="0"/>
              <a:t>"cnt":1,"op":"close","seg":[{</a:t>
            </a:r>
            <a:r>
              <a:rPr lang="en-US" sz="1600" b="1" dirty="0">
                <a:solidFill>
                  <a:srgbClr val="7030A0"/>
                </a:solidFill>
              </a:rPr>
              <a:t>"</a:t>
            </a:r>
            <a:r>
              <a:rPr lang="en-US" sz="1600" b="1" dirty="0" err="1">
                <a:solidFill>
                  <a:srgbClr val="7030A0"/>
                </a:solidFill>
              </a:rPr>
              <a:t>data_set":"N</a:t>
            </a:r>
            <a:r>
              <a:rPr lang="en-US" sz="1600" b="1" dirty="0">
                <a:solidFill>
                  <a:srgbClr val="7030A0"/>
                </a:solidFill>
              </a:rPr>
              <a:t>/A","</a:t>
            </a:r>
            <a:r>
              <a:rPr lang="en-US" sz="1600" b="1" dirty="0" err="1">
                <a:solidFill>
                  <a:srgbClr val="7030A0"/>
                </a:solidFill>
              </a:rPr>
              <a:t>pt_sel</a:t>
            </a:r>
            <a:r>
              <a:rPr lang="en-US" sz="1600" b="1" dirty="0">
                <a:solidFill>
                  <a:srgbClr val="7030A0"/>
                </a:solidFill>
              </a:rPr>
              <a:t>":-1,"irreg_hslab":-1,"reg_hslab":-1,"ndims":-1,"npoints":-1,"off":-1,"len":-1</a:t>
            </a:r>
            <a:r>
              <a:rPr lang="en-US" sz="1600" b="1" dirty="0"/>
              <a:t>,"dur":0.002296,"timestamp":1653416253.006978}]}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D32B4A-A6F4-4F98-A2F4-44D21CC3793E}"/>
              </a:ext>
            </a:extLst>
          </p:cNvPr>
          <p:cNvSpPr/>
          <p:nvPr/>
        </p:nvSpPr>
        <p:spPr>
          <a:xfrm>
            <a:off x="4978261" y="1159782"/>
            <a:ext cx="2191411" cy="38050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JSON Message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4D9CE52-9337-4723-ADF7-E7A5469A97EA}"/>
              </a:ext>
            </a:extLst>
          </p:cNvPr>
          <p:cNvCxnSpPr>
            <a:cxnSpLocks/>
            <a:stCxn id="18" idx="2"/>
            <a:endCxn id="15" idx="1"/>
          </p:cNvCxnSpPr>
          <p:nvPr/>
        </p:nvCxnSpPr>
        <p:spPr>
          <a:xfrm>
            <a:off x="6073966" y="4126396"/>
            <a:ext cx="22034" cy="9286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AEC5BB5-0818-471E-8299-7E2A15ADBEED}"/>
              </a:ext>
            </a:extLst>
          </p:cNvPr>
          <p:cNvGrpSpPr/>
          <p:nvPr/>
        </p:nvGrpSpPr>
        <p:grpSpPr>
          <a:xfrm>
            <a:off x="7513498" y="4125434"/>
            <a:ext cx="4483285" cy="830997"/>
            <a:chOff x="107080" y="4092403"/>
            <a:chExt cx="4483285" cy="830997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D519B2-868D-4F4A-8725-FF8E2E3CB2DC}"/>
                </a:ext>
              </a:extLst>
            </p:cNvPr>
            <p:cNvSpPr txBox="1"/>
            <p:nvPr/>
          </p:nvSpPr>
          <p:spPr>
            <a:xfrm>
              <a:off x="151149" y="4092403"/>
              <a:ext cx="443921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sz="16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name:value</a:t>
              </a:r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 pairs of meta data stored</a:t>
              </a:r>
            </a:p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	file level access data not applicable to POSIX.</a:t>
              </a:r>
            </a:p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	A list containing multiple </a:t>
              </a:r>
              <a:r>
                <a:rPr lang="en-US" sz="16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name:value</a:t>
              </a:r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 pairs. 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70BCC7-56C4-40EF-BC19-B2EA84EAD381}"/>
                </a:ext>
              </a:extLst>
            </p:cNvPr>
            <p:cNvCxnSpPr>
              <a:cxnSpLocks/>
            </p:cNvCxnSpPr>
            <p:nvPr/>
          </p:nvCxnSpPr>
          <p:spPr>
            <a:xfrm>
              <a:off x="308078" y="4282850"/>
              <a:ext cx="294870" cy="0"/>
            </a:xfrm>
            <a:prstGeom prst="line">
              <a:avLst/>
            </a:prstGeom>
            <a:ln w="76200">
              <a:solidFill>
                <a:srgbClr val="20BA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9039B6A-0CC0-4226-BA16-C7478D673999}"/>
                </a:ext>
              </a:extLst>
            </p:cNvPr>
            <p:cNvCxnSpPr>
              <a:cxnSpLocks/>
            </p:cNvCxnSpPr>
            <p:nvPr/>
          </p:nvCxnSpPr>
          <p:spPr>
            <a:xfrm>
              <a:off x="308078" y="4507901"/>
              <a:ext cx="294870" cy="0"/>
            </a:xfrm>
            <a:prstGeom prst="line">
              <a:avLst/>
            </a:prstGeom>
            <a:ln w="762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67A0B9A-4FE8-48B9-8553-3702E8F720F6}"/>
                </a:ext>
              </a:extLst>
            </p:cNvPr>
            <p:cNvSpPr txBox="1"/>
            <p:nvPr/>
          </p:nvSpPr>
          <p:spPr>
            <a:xfrm>
              <a:off x="107080" y="4579534"/>
              <a:ext cx="7443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 i="1" dirty="0">
                  <a:latin typeface="Calibri" panose="020F0502020204030204" pitchFamily="34" charset="0"/>
                  <a:cs typeface="Calibri" panose="020F0502020204030204" pitchFamily="34" charset="0"/>
                </a:rPr>
                <a:t>“seg” </a:t>
              </a:r>
              <a:endParaRPr lang="en-US" sz="1600" dirty="0"/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B48AF64-6926-4A67-B957-A81B1D54A07C}"/>
              </a:ext>
            </a:extLst>
          </p:cNvPr>
          <p:cNvSpPr/>
          <p:nvPr/>
        </p:nvSpPr>
        <p:spPr>
          <a:xfrm>
            <a:off x="4811866" y="4445542"/>
            <a:ext cx="2524198" cy="2903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darshan stream store</a:t>
            </a: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id="{3175F940-4E26-452E-B285-ACDBC4352E78}"/>
              </a:ext>
            </a:extLst>
          </p:cNvPr>
          <p:cNvSpPr/>
          <p:nvPr/>
        </p:nvSpPr>
        <p:spPr>
          <a:xfrm>
            <a:off x="5355976" y="5055002"/>
            <a:ext cx="1480047" cy="1084077"/>
          </a:xfrm>
          <a:prstGeom prst="can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4E6B6-A210-4EC4-B3DA-5A6368C2A7CB}"/>
              </a:ext>
            </a:extLst>
          </p:cNvPr>
          <p:cNvSpPr txBox="1"/>
          <p:nvPr/>
        </p:nvSpPr>
        <p:spPr>
          <a:xfrm>
            <a:off x="181904" y="4612565"/>
            <a:ext cx="4682754" cy="157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54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Clr>
                <a:srgbClr val="00B0F0"/>
              </a:buClr>
            </a:pPr>
            <a:r>
              <a:rPr lang="en-US" sz="1600" b="1" u="sng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POSIX traces number of bytes read and written (e.g. "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max_byte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”) and number of times access alternated between reads and writes (e.g. “switches”). </a:t>
            </a:r>
          </a:p>
          <a:p>
            <a:pPr marL="102880" indent="-182870" defTabSz="914354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I/O operations are ”open” and ”close”</a:t>
            </a:r>
          </a:p>
          <a:p>
            <a:pPr marL="560080" lvl="1" indent="-182870" defTabSz="914354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Metrics are not applicable to these operations.</a:t>
            </a:r>
          </a:p>
          <a:p>
            <a:pPr marL="560080" lvl="1" indent="-182870" defTabSz="914354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JSON message names are set to "-1“.</a:t>
            </a:r>
          </a:p>
        </p:txBody>
      </p:sp>
    </p:spTree>
    <p:extLst>
      <p:ext uri="{BB962C8B-B14F-4D97-AF65-F5344CB8AC3E}">
        <p14:creationId xmlns:p14="http://schemas.microsoft.com/office/powerpoint/2010/main" val="263350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6382-08ED-4B2F-8B81-4F6FBB00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Continued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99758-C3F6-4DA4-8AD5-2B446F07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25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1D0373-AB72-4C96-914C-ED95F6D710C6}"/>
              </a:ext>
            </a:extLst>
          </p:cNvPr>
          <p:cNvGrpSpPr/>
          <p:nvPr/>
        </p:nvGrpSpPr>
        <p:grpSpPr>
          <a:xfrm>
            <a:off x="1579085" y="934177"/>
            <a:ext cx="9033830" cy="5568231"/>
            <a:chOff x="951695" y="223614"/>
            <a:chExt cx="9373747" cy="538747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3BDC56D-5487-4CDD-8566-D4486FEC7FD0}"/>
                </a:ext>
              </a:extLst>
            </p:cNvPr>
            <p:cNvSpPr/>
            <p:nvPr/>
          </p:nvSpPr>
          <p:spPr>
            <a:xfrm>
              <a:off x="5505450" y="681039"/>
              <a:ext cx="4819992" cy="49300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B5FC4F-7A7A-4162-BBF5-B7E29B542105}"/>
                </a:ext>
              </a:extLst>
            </p:cNvPr>
            <p:cNvSpPr/>
            <p:nvPr/>
          </p:nvSpPr>
          <p:spPr>
            <a:xfrm>
              <a:off x="951695" y="681039"/>
              <a:ext cx="3902815" cy="33572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Cylinder 7">
              <a:extLst>
                <a:ext uri="{FF2B5EF4-FFF2-40B4-BE49-F238E27FC236}">
                  <a16:creationId xmlns:a16="http://schemas.microsoft.com/office/drawing/2014/main" id="{9FEDA030-64D7-4066-9E74-E21AC8D9A67B}"/>
                </a:ext>
              </a:extLst>
            </p:cNvPr>
            <p:cNvSpPr/>
            <p:nvPr/>
          </p:nvSpPr>
          <p:spPr>
            <a:xfrm>
              <a:off x="8225473" y="4282289"/>
              <a:ext cx="1535737" cy="1048886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Database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C4777D8-46F8-4313-AC1F-DC7441C5CB45}"/>
                </a:ext>
              </a:extLst>
            </p:cNvPr>
            <p:cNvSpPr/>
            <p:nvPr/>
          </p:nvSpPr>
          <p:spPr>
            <a:xfrm>
              <a:off x="2115685" y="1030930"/>
              <a:ext cx="1660411" cy="4201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Application</a:t>
              </a:r>
              <a:r>
                <a:rPr lang="en-US" sz="1200" dirty="0">
                  <a:solidFill>
                    <a:schemeClr val="tx1"/>
                  </a:solidFill>
                </a:rPr>
                <a:t>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25B41D-D5E7-49C8-92AF-51E02F332047}"/>
                </a:ext>
              </a:extLst>
            </p:cNvPr>
            <p:cNvSpPr/>
            <p:nvPr/>
          </p:nvSpPr>
          <p:spPr>
            <a:xfrm>
              <a:off x="6953425" y="2979434"/>
              <a:ext cx="1924038" cy="869172"/>
            </a:xfrm>
            <a:prstGeom prst="rect">
              <a:avLst/>
            </a:prstGeom>
            <a:solidFill>
              <a:srgbClr val="E7D5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Analysis and Visualization Infrastructure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EBAB4C8-004A-4459-9D10-5AC0A92E9B1E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54" y="917941"/>
              <a:ext cx="3383096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E49FF8-E523-48B1-956F-1CE438217D12}"/>
                </a:ext>
              </a:extLst>
            </p:cNvPr>
            <p:cNvSpPr txBox="1"/>
            <p:nvPr/>
          </p:nvSpPr>
          <p:spPr>
            <a:xfrm>
              <a:off x="1146066" y="629582"/>
              <a:ext cx="665128" cy="327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/>
                <a:t>Time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23CD86-2512-4F08-B0F5-DA4C08C5D800}"/>
                </a:ext>
              </a:extLst>
            </p:cNvPr>
            <p:cNvSpPr txBox="1"/>
            <p:nvPr/>
          </p:nvSpPr>
          <p:spPr>
            <a:xfrm>
              <a:off x="2048572" y="223614"/>
              <a:ext cx="1841185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73CDCF-3448-49BB-AB9E-3F07D4B8162A}"/>
                </a:ext>
              </a:extLst>
            </p:cNvPr>
            <p:cNvSpPr txBox="1"/>
            <p:nvPr/>
          </p:nvSpPr>
          <p:spPr>
            <a:xfrm>
              <a:off x="6498253" y="227658"/>
              <a:ext cx="2834384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Storage/Analysis System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6FE93BF-6983-4ED3-8684-2CB6E53683D7}"/>
                </a:ext>
              </a:extLst>
            </p:cNvPr>
            <p:cNvCxnSpPr>
              <a:cxnSpLocks/>
              <a:stCxn id="13" idx="0"/>
              <a:endCxn id="25" idx="2"/>
            </p:cNvCxnSpPr>
            <p:nvPr/>
          </p:nvCxnSpPr>
          <p:spPr>
            <a:xfrm flipV="1">
              <a:off x="7915444" y="2631716"/>
              <a:ext cx="1" cy="34771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10AD2CD-FDC0-4089-963D-7B2BFE58CBF9}"/>
                </a:ext>
              </a:extLst>
            </p:cNvPr>
            <p:cNvSpPr/>
            <p:nvPr/>
          </p:nvSpPr>
          <p:spPr>
            <a:xfrm>
              <a:off x="2115685" y="1458650"/>
              <a:ext cx="1660411" cy="420188"/>
            </a:xfrm>
            <a:prstGeom prst="rect">
              <a:avLst/>
            </a:prstGeom>
            <a:solidFill>
              <a:srgbClr val="FBFE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Darshan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E894BE1-2DEA-47E7-B799-8C5CFD3D0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2660" y="827147"/>
              <a:ext cx="4325570" cy="1804569"/>
            </a:xfrm>
            <a:prstGeom prst="rect">
              <a:avLst/>
            </a:prstGeom>
          </p:spPr>
        </p:pic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7568828-E876-4171-BD6A-A2E4297F3C08}"/>
              </a:ext>
            </a:extLst>
          </p:cNvPr>
          <p:cNvCxnSpPr>
            <a:cxnSpLocks/>
            <a:stCxn id="28" idx="3"/>
            <a:endCxn id="8" idx="2"/>
          </p:cNvCxnSpPr>
          <p:nvPr/>
        </p:nvCxnSpPr>
        <p:spPr>
          <a:xfrm flipV="1">
            <a:off x="7721380" y="5671063"/>
            <a:ext cx="867716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640EAE6-FDE8-4A72-A015-FED66AEF3446}"/>
              </a:ext>
            </a:extLst>
          </p:cNvPr>
          <p:cNvSpPr txBox="1"/>
          <p:nvPr/>
        </p:nvSpPr>
        <p:spPr>
          <a:xfrm>
            <a:off x="3048000" y="-581968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B35F053-E342-4FF8-9336-C39D88DE5C0D}"/>
              </a:ext>
            </a:extLst>
          </p:cNvPr>
          <p:cNvSpPr/>
          <p:nvPr/>
        </p:nvSpPr>
        <p:spPr>
          <a:xfrm>
            <a:off x="6241333" y="5221897"/>
            <a:ext cx="1480047" cy="8983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LDMS</a:t>
            </a: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DB253EAB-21E0-4CDB-BAD0-8F4944EE0D95}"/>
              </a:ext>
            </a:extLst>
          </p:cNvPr>
          <p:cNvCxnSpPr>
            <a:cxnSpLocks/>
            <a:stCxn id="8" idx="1"/>
            <a:endCxn id="13" idx="2"/>
          </p:cNvCxnSpPr>
          <p:nvPr/>
        </p:nvCxnSpPr>
        <p:spPr>
          <a:xfrm rot="16200000" flipV="1">
            <a:off x="8585598" y="4385502"/>
            <a:ext cx="448234" cy="103881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38D15D8-9BDE-4495-81C0-E0470F2CE09F}"/>
              </a:ext>
            </a:extLst>
          </p:cNvPr>
          <p:cNvCxnSpPr>
            <a:cxnSpLocks/>
            <a:stCxn id="20" idx="2"/>
            <a:endCxn id="67" idx="0"/>
          </p:cNvCxnSpPr>
          <p:nvPr/>
        </p:nvCxnSpPr>
        <p:spPr>
          <a:xfrm flipH="1">
            <a:off x="3498953" y="2644935"/>
            <a:ext cx="2013" cy="76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78380823-B938-4C10-8D12-903991E74D6C}"/>
              </a:ext>
            </a:extLst>
          </p:cNvPr>
          <p:cNvSpPr/>
          <p:nvPr/>
        </p:nvSpPr>
        <p:spPr>
          <a:xfrm>
            <a:off x="2717800" y="3414907"/>
            <a:ext cx="1562305" cy="5011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LDMS</a:t>
            </a:r>
          </a:p>
        </p:txBody>
      </p:sp>
      <p:sp>
        <p:nvSpPr>
          <p:cNvPr id="85" name="Arrow: Right 84">
            <a:extLst>
              <a:ext uri="{FF2B5EF4-FFF2-40B4-BE49-F238E27FC236}">
                <a16:creationId xmlns:a16="http://schemas.microsoft.com/office/drawing/2014/main" id="{E8F1F6D0-7804-4EB9-9D9C-07952AA308FB}"/>
              </a:ext>
            </a:extLst>
          </p:cNvPr>
          <p:cNvSpPr/>
          <p:nvPr/>
        </p:nvSpPr>
        <p:spPr>
          <a:xfrm rot="5400000">
            <a:off x="6452253" y="4159962"/>
            <a:ext cx="1084076" cy="1044493"/>
          </a:xfrm>
          <a:prstGeom prst="rightArrow">
            <a:avLst>
              <a:gd name="adj1" fmla="val 32866"/>
              <a:gd name="adj2" fmla="val 42913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BE457B-55A8-4434-B09A-851A717F8871}"/>
              </a:ext>
            </a:extLst>
          </p:cNvPr>
          <p:cNvSpPr/>
          <p:nvPr/>
        </p:nvSpPr>
        <p:spPr>
          <a:xfrm>
            <a:off x="2014259" y="4125294"/>
            <a:ext cx="5149780" cy="38172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Transport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D3AB103-C782-4D84-9126-C58714898101}"/>
              </a:ext>
            </a:extLst>
          </p:cNvPr>
          <p:cNvSpPr/>
          <p:nvPr/>
        </p:nvSpPr>
        <p:spPr>
          <a:xfrm>
            <a:off x="6861076" y="4287760"/>
            <a:ext cx="302961" cy="483119"/>
          </a:xfrm>
          <a:prstGeom prst="rect">
            <a:avLst/>
          </a:prstGeom>
          <a:solidFill>
            <a:srgbClr val="86E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05D753A-D90E-48FC-9639-957D1D886B88}"/>
              </a:ext>
            </a:extLst>
          </p:cNvPr>
          <p:cNvCxnSpPr>
            <a:cxnSpLocks/>
            <a:stCxn id="67" idx="2"/>
          </p:cNvCxnSpPr>
          <p:nvPr/>
        </p:nvCxnSpPr>
        <p:spPr>
          <a:xfrm>
            <a:off x="3498953" y="3916065"/>
            <a:ext cx="2013" cy="4268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AFE054B-6895-4EDC-B2B9-5BC30689DD5A}"/>
              </a:ext>
            </a:extLst>
          </p:cNvPr>
          <p:cNvSpPr txBox="1"/>
          <p:nvPr/>
        </p:nvSpPr>
        <p:spPr>
          <a:xfrm>
            <a:off x="519152" y="5284476"/>
            <a:ext cx="32748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-91434">
              <a:buNone/>
            </a:pPr>
            <a:r>
              <a:rPr lang="en-US" sz="1200" dirty="0"/>
              <a:t>Detailed background of the tools making up the Darshan-LDMS Integration will be covered in the following slides.</a:t>
            </a:r>
          </a:p>
        </p:txBody>
      </p:sp>
    </p:spTree>
    <p:extLst>
      <p:ext uri="{BB962C8B-B14F-4D97-AF65-F5344CB8AC3E}">
        <p14:creationId xmlns:p14="http://schemas.microsoft.com/office/powerpoint/2010/main" val="398653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ACEAB-097C-4843-A7D3-795F821A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Integration: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583A0-949D-4F51-915A-0053AD7CD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26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C628F3-03CA-4FFF-9740-122C572F273E}"/>
              </a:ext>
            </a:extLst>
          </p:cNvPr>
          <p:cNvGrpSpPr/>
          <p:nvPr/>
        </p:nvGrpSpPr>
        <p:grpSpPr>
          <a:xfrm>
            <a:off x="1182929" y="929997"/>
            <a:ext cx="9033830" cy="5568231"/>
            <a:chOff x="951695" y="223614"/>
            <a:chExt cx="9373747" cy="538747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54DB39-3F53-4DBE-825C-584D93E2024D}"/>
                </a:ext>
              </a:extLst>
            </p:cNvPr>
            <p:cNvSpPr/>
            <p:nvPr/>
          </p:nvSpPr>
          <p:spPr>
            <a:xfrm>
              <a:off x="5505450" y="681039"/>
              <a:ext cx="4819992" cy="49300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EA6315-57DB-4EA1-9005-6EC42796E213}"/>
                </a:ext>
              </a:extLst>
            </p:cNvPr>
            <p:cNvSpPr/>
            <p:nvPr/>
          </p:nvSpPr>
          <p:spPr>
            <a:xfrm>
              <a:off x="951695" y="681039"/>
              <a:ext cx="3902815" cy="33921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Cylinder 7">
              <a:extLst>
                <a:ext uri="{FF2B5EF4-FFF2-40B4-BE49-F238E27FC236}">
                  <a16:creationId xmlns:a16="http://schemas.microsoft.com/office/drawing/2014/main" id="{A1E14494-FD8D-4BA9-8CBB-664D53F583CB}"/>
                </a:ext>
              </a:extLst>
            </p:cNvPr>
            <p:cNvSpPr/>
            <p:nvPr/>
          </p:nvSpPr>
          <p:spPr>
            <a:xfrm>
              <a:off x="8180388" y="4318624"/>
              <a:ext cx="1535737" cy="1048886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DSOS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5FCC23-185D-45F2-8C18-EC64D28B345C}"/>
                </a:ext>
              </a:extLst>
            </p:cNvPr>
            <p:cNvSpPr/>
            <p:nvPr/>
          </p:nvSpPr>
          <p:spPr>
            <a:xfrm>
              <a:off x="2053629" y="2646127"/>
              <a:ext cx="1635015" cy="4848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F6C72E1-60C5-4FB7-95DE-F3E2279DD693}"/>
                </a:ext>
              </a:extLst>
            </p:cNvPr>
            <p:cNvSpPr/>
            <p:nvPr/>
          </p:nvSpPr>
          <p:spPr>
            <a:xfrm>
              <a:off x="2058102" y="1041777"/>
              <a:ext cx="1625484" cy="48489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Application</a:t>
              </a:r>
              <a:r>
                <a:rPr lang="en-US" sz="1400" dirty="0">
                  <a:solidFill>
                    <a:schemeClr val="tx1"/>
                  </a:solidFill>
                </a:rPr>
                <a:t> </a:t>
              </a: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47939B9A-1C64-4146-81DF-B920D0CBFB60}"/>
                </a:ext>
              </a:extLst>
            </p:cNvPr>
            <p:cNvSpPr/>
            <p:nvPr/>
          </p:nvSpPr>
          <p:spPr>
            <a:xfrm rot="5400000">
              <a:off x="5845477" y="3329964"/>
              <a:ext cx="1048885" cy="1083794"/>
            </a:xfrm>
            <a:prstGeom prst="rightArrow">
              <a:avLst>
                <a:gd name="adj1" fmla="val 32866"/>
                <a:gd name="adj2" fmla="val 4291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C1DC37-B2BD-4E26-921C-10FF1374067D}"/>
                </a:ext>
              </a:extLst>
            </p:cNvPr>
            <p:cNvSpPr/>
            <p:nvPr/>
          </p:nvSpPr>
          <p:spPr>
            <a:xfrm>
              <a:off x="5730384" y="4403666"/>
              <a:ext cx="1535737" cy="86917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80F85A6-DB6A-41C2-ABA1-C13A4D7BF6D2}"/>
                </a:ext>
              </a:extLst>
            </p:cNvPr>
            <p:cNvSpPr/>
            <p:nvPr/>
          </p:nvSpPr>
          <p:spPr>
            <a:xfrm>
              <a:off x="6882633" y="2917648"/>
              <a:ext cx="2065624" cy="964787"/>
            </a:xfrm>
            <a:prstGeom prst="rect">
              <a:avLst/>
            </a:prstGeom>
            <a:solidFill>
              <a:srgbClr val="E7D5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Web Services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A06A241-162D-4E41-A7A6-827A33089553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54" y="917941"/>
              <a:ext cx="3383096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EF5345-E4B6-4B07-9A8A-C3FB34DC8445}"/>
                </a:ext>
              </a:extLst>
            </p:cNvPr>
            <p:cNvSpPr txBox="1"/>
            <p:nvPr/>
          </p:nvSpPr>
          <p:spPr>
            <a:xfrm>
              <a:off x="1146066" y="629582"/>
              <a:ext cx="665128" cy="327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/>
                <a:t>Time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35CF3F7-0134-4130-A4D5-BCC51F494176}"/>
                </a:ext>
              </a:extLst>
            </p:cNvPr>
            <p:cNvCxnSpPr>
              <a:cxnSpLocks/>
              <a:stCxn id="12" idx="3"/>
              <a:endCxn id="8" idx="2"/>
            </p:cNvCxnSpPr>
            <p:nvPr/>
          </p:nvCxnSpPr>
          <p:spPr>
            <a:xfrm>
              <a:off x="7266121" y="4838252"/>
              <a:ext cx="914267" cy="481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B9AE6C-789F-40B7-B4F4-4BBEE839A33F}"/>
                </a:ext>
              </a:extLst>
            </p:cNvPr>
            <p:cNvSpPr txBox="1"/>
            <p:nvPr/>
          </p:nvSpPr>
          <p:spPr>
            <a:xfrm>
              <a:off x="2048572" y="223614"/>
              <a:ext cx="1841185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5CC9EF-4597-42D1-BA7E-A15B0D264037}"/>
                </a:ext>
              </a:extLst>
            </p:cNvPr>
            <p:cNvSpPr txBox="1"/>
            <p:nvPr/>
          </p:nvSpPr>
          <p:spPr>
            <a:xfrm>
              <a:off x="6498253" y="227658"/>
              <a:ext cx="2834384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Storage/Analysis System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EE2ED8F-226F-47EC-8890-2ED9DF90038D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7915445" y="2631716"/>
              <a:ext cx="0" cy="28593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E850E2-A899-4805-A51D-C8F320530710}"/>
                </a:ext>
              </a:extLst>
            </p:cNvPr>
            <p:cNvSpPr/>
            <p:nvPr/>
          </p:nvSpPr>
          <p:spPr>
            <a:xfrm>
              <a:off x="2058102" y="1500425"/>
              <a:ext cx="1630542" cy="484890"/>
            </a:xfrm>
            <a:prstGeom prst="rect">
              <a:avLst/>
            </a:prstGeom>
            <a:solidFill>
              <a:srgbClr val="FBFE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Darshan 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9C40117-2C78-49D4-B81D-C7A218AB3B92}"/>
                </a:ext>
              </a:extLst>
            </p:cNvPr>
            <p:cNvSpPr/>
            <p:nvPr/>
          </p:nvSpPr>
          <p:spPr>
            <a:xfrm>
              <a:off x="1202503" y="3333025"/>
              <a:ext cx="5343551" cy="3693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LDMS Transport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E7FB52-0C6E-4F26-972F-E16E11BD5FFB}"/>
                </a:ext>
              </a:extLst>
            </p:cNvPr>
            <p:cNvSpPr/>
            <p:nvPr/>
          </p:nvSpPr>
          <p:spPr>
            <a:xfrm>
              <a:off x="6231692" y="3490217"/>
              <a:ext cx="314361" cy="467436"/>
            </a:xfrm>
            <a:prstGeom prst="rect">
              <a:avLst/>
            </a:prstGeom>
            <a:solidFill>
              <a:srgbClr val="86EB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858789-6600-47C6-AA91-3A92D2010284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2871137" y="3131017"/>
              <a:ext cx="0" cy="3592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8F308BFE-A061-466F-BCEE-B95461002B21}"/>
                </a:ext>
              </a:extLst>
            </p:cNvPr>
            <p:cNvCxnSpPr>
              <a:cxnSpLocks/>
              <a:stCxn id="8" idx="1"/>
              <a:endCxn id="13" idx="2"/>
            </p:cNvCxnSpPr>
            <p:nvPr/>
          </p:nvCxnSpPr>
          <p:spPr>
            <a:xfrm rot="16200000" flipV="1">
              <a:off x="8213757" y="3584123"/>
              <a:ext cx="436190" cy="1032811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E01D573-21F1-4C80-8038-9B5F81F4B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2660" y="827147"/>
              <a:ext cx="4325570" cy="1804569"/>
            </a:xfrm>
            <a:prstGeom prst="rect">
              <a:avLst/>
            </a:prstGeom>
          </p:spPr>
        </p:pic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0627012-DA9F-456A-89DF-48415A60C407}"/>
              </a:ext>
            </a:extLst>
          </p:cNvPr>
          <p:cNvCxnSpPr>
            <a:cxnSpLocks/>
            <a:stCxn id="20" idx="2"/>
            <a:endCxn id="9" idx="0"/>
          </p:cNvCxnSpPr>
          <p:nvPr/>
        </p:nvCxnSpPr>
        <p:spPr>
          <a:xfrm flipH="1">
            <a:off x="3032767" y="2750804"/>
            <a:ext cx="2155" cy="6829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8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6382-08ED-4B2F-8B81-4F6FBB00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99758-C3F6-4DA4-8AD5-2B446F07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11D0373-AB72-4C96-914C-ED95F6D710C6}"/>
              </a:ext>
            </a:extLst>
          </p:cNvPr>
          <p:cNvGrpSpPr/>
          <p:nvPr/>
        </p:nvGrpSpPr>
        <p:grpSpPr>
          <a:xfrm>
            <a:off x="1579085" y="938357"/>
            <a:ext cx="9033830" cy="5568231"/>
            <a:chOff x="951695" y="223614"/>
            <a:chExt cx="9373747" cy="538747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3BDC56D-5487-4CDD-8566-D4486FEC7FD0}"/>
                </a:ext>
              </a:extLst>
            </p:cNvPr>
            <p:cNvSpPr/>
            <p:nvPr/>
          </p:nvSpPr>
          <p:spPr>
            <a:xfrm>
              <a:off x="5505450" y="681039"/>
              <a:ext cx="4819992" cy="49300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B5FC4F-7A7A-4162-BBF5-B7E29B542105}"/>
                </a:ext>
              </a:extLst>
            </p:cNvPr>
            <p:cNvSpPr/>
            <p:nvPr/>
          </p:nvSpPr>
          <p:spPr>
            <a:xfrm>
              <a:off x="951695" y="681038"/>
              <a:ext cx="3902815" cy="49300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Cylinder 7">
              <a:extLst>
                <a:ext uri="{FF2B5EF4-FFF2-40B4-BE49-F238E27FC236}">
                  <a16:creationId xmlns:a16="http://schemas.microsoft.com/office/drawing/2014/main" id="{9FEDA030-64D7-4066-9E74-E21AC8D9A67B}"/>
                </a:ext>
              </a:extLst>
            </p:cNvPr>
            <p:cNvSpPr/>
            <p:nvPr/>
          </p:nvSpPr>
          <p:spPr>
            <a:xfrm>
              <a:off x="7150251" y="4306923"/>
              <a:ext cx="1535737" cy="1048886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Database</a:t>
              </a: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73866F8-96AD-4299-A040-9EE0D0A47750}"/>
                </a:ext>
              </a:extLst>
            </p:cNvPr>
            <p:cNvSpPr/>
            <p:nvPr/>
          </p:nvSpPr>
          <p:spPr>
            <a:xfrm>
              <a:off x="2456465" y="4345222"/>
              <a:ext cx="4720140" cy="1010587"/>
            </a:xfrm>
            <a:prstGeom prst="rightArrow">
              <a:avLst>
                <a:gd name="adj1" fmla="val 32866"/>
                <a:gd name="adj2" fmla="val 42913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Transport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25B41D-D5E7-49C8-92AF-51E02F332047}"/>
                </a:ext>
              </a:extLst>
            </p:cNvPr>
            <p:cNvSpPr/>
            <p:nvPr/>
          </p:nvSpPr>
          <p:spPr>
            <a:xfrm>
              <a:off x="6882633" y="3013264"/>
              <a:ext cx="2065624" cy="869171"/>
            </a:xfrm>
            <a:prstGeom prst="rect">
              <a:avLst/>
            </a:prstGeom>
            <a:solidFill>
              <a:srgbClr val="E7D5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Analysis and Visualization Infrastructure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EBAB4C8-004A-4459-9D10-5AC0A92E9B1E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54" y="917941"/>
              <a:ext cx="3383096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E49FF8-E523-48B1-956F-1CE438217D12}"/>
                </a:ext>
              </a:extLst>
            </p:cNvPr>
            <p:cNvSpPr txBox="1"/>
            <p:nvPr/>
          </p:nvSpPr>
          <p:spPr>
            <a:xfrm>
              <a:off x="1146066" y="629582"/>
              <a:ext cx="665128" cy="3275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i="1" dirty="0"/>
                <a:t>Time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23CD86-2512-4F08-B0F5-DA4C08C5D800}"/>
                </a:ext>
              </a:extLst>
            </p:cNvPr>
            <p:cNvSpPr txBox="1"/>
            <p:nvPr/>
          </p:nvSpPr>
          <p:spPr>
            <a:xfrm>
              <a:off x="2048572" y="223614"/>
              <a:ext cx="1841185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HPC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73CDCF-3448-49BB-AB9E-3F07D4B8162A}"/>
                </a:ext>
              </a:extLst>
            </p:cNvPr>
            <p:cNvSpPr txBox="1"/>
            <p:nvPr/>
          </p:nvSpPr>
          <p:spPr>
            <a:xfrm>
              <a:off x="6498253" y="227658"/>
              <a:ext cx="2834384" cy="3275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Storage/Analysis System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6FE93BF-6983-4ED3-8684-2CB6E53683D7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7915445" y="2631716"/>
              <a:ext cx="0" cy="38154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62BF81-F00D-4B4D-83B8-DD492F461E0F}"/>
                </a:ext>
              </a:extLst>
            </p:cNvPr>
            <p:cNvCxnSpPr>
              <a:cxnSpLocks/>
            </p:cNvCxnSpPr>
            <p:nvPr/>
          </p:nvCxnSpPr>
          <p:spPr>
            <a:xfrm>
              <a:off x="2874309" y="1909766"/>
              <a:ext cx="0" cy="286896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E894BE1-2DEA-47E7-B799-8C5CFD3D0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2660" y="827147"/>
              <a:ext cx="4325570" cy="1804569"/>
            </a:xfrm>
            <a:prstGeom prst="rect">
              <a:avLst/>
            </a:prstGeom>
          </p:spPr>
        </p:pic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7568828-E876-4171-BD6A-A2E4297F3C08}"/>
              </a:ext>
            </a:extLst>
          </p:cNvPr>
          <p:cNvCxnSpPr>
            <a:cxnSpLocks/>
            <a:stCxn id="8" idx="1"/>
            <a:endCxn id="13" idx="2"/>
          </p:cNvCxnSpPr>
          <p:nvPr/>
        </p:nvCxnSpPr>
        <p:spPr>
          <a:xfrm flipH="1" flipV="1">
            <a:off x="8290311" y="4719934"/>
            <a:ext cx="2578" cy="4387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640EAE6-FDE8-4A72-A015-FED66AEF3446}"/>
              </a:ext>
            </a:extLst>
          </p:cNvPr>
          <p:cNvSpPr txBox="1"/>
          <p:nvPr/>
        </p:nvSpPr>
        <p:spPr>
          <a:xfrm>
            <a:off x="3048000" y="-581968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17A98A2-FB33-4850-8626-2C7445CDAF14}"/>
              </a:ext>
            </a:extLst>
          </p:cNvPr>
          <p:cNvSpPr/>
          <p:nvPr/>
        </p:nvSpPr>
        <p:spPr>
          <a:xfrm>
            <a:off x="2621379" y="1802930"/>
            <a:ext cx="1600200" cy="434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D06741F-2165-4935-9441-15A2D9BCFE36}"/>
              </a:ext>
            </a:extLst>
          </p:cNvPr>
          <p:cNvSpPr/>
          <p:nvPr/>
        </p:nvSpPr>
        <p:spPr>
          <a:xfrm>
            <a:off x="2621379" y="2245000"/>
            <a:ext cx="1600200" cy="434286"/>
          </a:xfrm>
          <a:prstGeom prst="rect">
            <a:avLst/>
          </a:prstGeom>
          <a:solidFill>
            <a:srgbClr val="FBFE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I/O Event Data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E0BB386C-AD52-4D35-B633-8C56500D05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75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8"/>
    </mc:Choice>
    <mc:Fallback xmlns="">
      <p:transition advTm="30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23" x="65088" y="1341438"/>
          <p14:tracePt t="4035" x="103188" y="1417638"/>
          <p14:tracePt t="4043" x="141288" y="1495425"/>
          <p14:tracePt t="4048" x="168275" y="1546225"/>
          <p14:tracePt t="4058" x="206375" y="1598613"/>
          <p14:tracePt t="4066" x="244475" y="1649413"/>
          <p14:tracePt t="4072" x="258763" y="1663700"/>
          <p14:tracePt t="4078" x="284163" y="1701800"/>
          <p14:tracePt t="4085" x="296863" y="1701800"/>
          <p14:tracePt t="4093" x="322263" y="1714500"/>
          <p14:tracePt t="4105" x="334963" y="1727200"/>
          <p14:tracePt t="4111" x="387350" y="1752600"/>
          <p14:tracePt t="4121" x="412750" y="1765300"/>
          <p14:tracePt t="4127" x="438150" y="1779588"/>
          <p14:tracePt t="4134" x="503238" y="1804988"/>
          <p14:tracePt t="4142" x="541338" y="1817688"/>
          <p14:tracePt t="4153" x="606425" y="1817688"/>
          <p14:tracePt t="4170" x="812800" y="1855788"/>
          <p14:tracePt t="4181" x="968375" y="1908175"/>
          <p14:tracePt t="4186" x="1109663" y="1933575"/>
          <p14:tracePt t="4193" x="1250950" y="1958975"/>
          <p14:tracePt t="4204" x="1406525" y="1985963"/>
          <p14:tracePt t="4207" x="1547813" y="1998663"/>
          <p14:tracePt t="4217" x="1703388" y="2036763"/>
          <p14:tracePt t="4222" x="1806575" y="2049463"/>
          <p14:tracePt t="4233" x="2154238" y="2101850"/>
          <p14:tracePt t="4237" x="2257425" y="2114550"/>
          <p14:tracePt t="4255" x="2386013" y="2114550"/>
          <p14:tracePt t="4262" x="2503488" y="2127250"/>
          <p14:tracePt t="4271" x="2593975" y="2139950"/>
          <p14:tracePt t="4278" x="2697163" y="2139950"/>
          <p14:tracePt t="4286" x="2760663" y="2139950"/>
          <p14:tracePt t="4294" x="2954338" y="2127250"/>
          <p14:tracePt t="4305" x="3019425" y="2114550"/>
          <p14:tracePt t="4312" x="3082925" y="2101850"/>
          <p14:tracePt t="4319" x="3173413" y="2074863"/>
          <p14:tracePt t="4336" x="3289300" y="2049463"/>
          <p14:tracePt t="4343" x="3432175" y="2024063"/>
          <p14:tracePt t="4350" x="3548063" y="2011363"/>
          <p14:tracePt t="4358" x="3689350" y="1985963"/>
          <p14:tracePt t="4366" x="3857625" y="1971675"/>
          <p14:tracePt t="4374" x="3998913" y="1958975"/>
          <p14:tracePt t="4383" x="4295775" y="1933575"/>
          <p14:tracePt t="4390" x="4360863" y="1920875"/>
          <p14:tracePt t="4401" x="4425950" y="1895475"/>
          <p14:tracePt t="4406" x="4476750" y="1868488"/>
          <p14:tracePt t="4420" x="4502150" y="1855788"/>
          <p14:tracePt t="4427" x="4541838" y="1830388"/>
          <p14:tracePt t="4440" x="4541838" y="1817688"/>
          <p14:tracePt t="4455" x="4618038" y="1739900"/>
          <p14:tracePt t="4463" x="4632325" y="1727200"/>
          <p14:tracePt t="4471" x="4670425" y="1676400"/>
          <p14:tracePt t="4477" x="4708525" y="1636713"/>
          <p14:tracePt t="4485" x="4721225" y="1611313"/>
          <p14:tracePt t="4494" x="4735513" y="1573213"/>
          <p14:tracePt t="4502" x="4760913" y="1520825"/>
          <p14:tracePt t="4510" x="4786313" y="1470025"/>
          <p14:tracePt t="4526" x="4811713" y="1443038"/>
          <p14:tracePt t="4542" x="4838700" y="1366838"/>
          <p14:tracePt t="4553" x="4876800" y="1341438"/>
          <p14:tracePt t="4561" x="4876800" y="1327150"/>
          <p14:tracePt t="4569" x="4876800" y="1301750"/>
          <p14:tracePt t="4584" x="4889500" y="1289050"/>
          <p14:tracePt t="4590" x="4902200" y="1263650"/>
          <p14:tracePt t="4600" x="4902200" y="1238250"/>
          <p14:tracePt t="4614" x="4902200" y="1211263"/>
          <p14:tracePt t="4623" x="4914900" y="1185863"/>
          <p14:tracePt t="4638" x="4929188" y="1160463"/>
          <p14:tracePt t="4646" x="4929188" y="1147763"/>
          <p14:tracePt t="4654" x="4929188" y="1135063"/>
          <p14:tracePt t="4670" x="4929188" y="1120775"/>
          <p14:tracePt t="4689" x="4929188" y="1095375"/>
          <p14:tracePt t="4696" x="4929188" y="1069975"/>
          <p14:tracePt t="4704" x="4929188" y="1031875"/>
          <p14:tracePt t="4717" x="4929188" y="992188"/>
          <p14:tracePt t="4726" x="4914900" y="954088"/>
          <p14:tracePt t="4733" x="4914900" y="941388"/>
          <p14:tracePt t="4742" x="4902200" y="915988"/>
          <p14:tracePt t="4750" x="4876800" y="876300"/>
          <p14:tracePt t="4758" x="4864100" y="850900"/>
          <p14:tracePt t="4766" x="4838700" y="838200"/>
          <p14:tracePt t="4774" x="4838700" y="825500"/>
          <p14:tracePt t="4786" x="4811713" y="798513"/>
          <p14:tracePt t="4790" x="4773613" y="785813"/>
          <p14:tracePt t="4806" x="4748213" y="773113"/>
          <p14:tracePt t="4815" x="4618038" y="747713"/>
          <p14:tracePt t="4823" x="4514850" y="722313"/>
          <p14:tracePt t="4832" x="4464050" y="709613"/>
          <p14:tracePt t="4839" x="4373563" y="682625"/>
          <p14:tracePt t="4848" x="4283075" y="669925"/>
          <p14:tracePt t="4858" x="4219575" y="669925"/>
          <p14:tracePt t="4864" x="4141788" y="669925"/>
          <p14:tracePt t="4873" x="4051300" y="669925"/>
          <p14:tracePt t="4878" x="3973513" y="669925"/>
          <p14:tracePt t="4891" x="3895725" y="669925"/>
          <p14:tracePt t="4895" x="3832225" y="669925"/>
          <p14:tracePt t="4902" x="3779838" y="669925"/>
          <p14:tracePt t="4909" x="3689350" y="669925"/>
          <p14:tracePt t="4927" x="3638550" y="669925"/>
          <p14:tracePt t="4942" x="3535363" y="669925"/>
          <p14:tracePt t="4950" x="3482975" y="669925"/>
          <p14:tracePt t="4958" x="3470275" y="669925"/>
          <p14:tracePt t="4967" x="3444875" y="669925"/>
          <p14:tracePt t="4974" x="3432175" y="682625"/>
          <p14:tracePt t="4985" x="3419475" y="695325"/>
          <p14:tracePt t="4990" x="3392488" y="695325"/>
          <p14:tracePt t="5002" x="3379788" y="709613"/>
          <p14:tracePt t="5017" x="3354388" y="722313"/>
          <p14:tracePt t="5023" x="3303588" y="735013"/>
          <p14:tracePt t="5033" x="3276600" y="747713"/>
          <p14:tracePt t="5043" x="3263900" y="773113"/>
          <p14:tracePt t="5050" x="3225800" y="773113"/>
          <p14:tracePt t="5056" x="3213100" y="785813"/>
          <p14:tracePt t="5063" x="3198813" y="785813"/>
          <p14:tracePt t="5070" x="3186113" y="798513"/>
          <p14:tracePt t="5078" x="3160713" y="798513"/>
          <p14:tracePt t="5086" x="3160713" y="812800"/>
          <p14:tracePt t="5094" x="3135313" y="825500"/>
          <p14:tracePt t="5118" x="2954338" y="928688"/>
          <p14:tracePt t="5127" x="2916238" y="966788"/>
          <p14:tracePt t="5135" x="2903538" y="966788"/>
          <p14:tracePt t="5155" x="2876550" y="992188"/>
          <p14:tracePt t="5160" x="2851150" y="992188"/>
          <p14:tracePt t="5169" x="2851150" y="1004888"/>
          <p14:tracePt t="5184" x="2838450" y="1019175"/>
          <p14:tracePt t="5199" x="2838450" y="1031875"/>
          <p14:tracePt t="5207" x="2825750" y="1044575"/>
          <p14:tracePt t="5222" x="2825750" y="1069975"/>
          <p14:tracePt t="5230" x="2813050" y="1108075"/>
          <p14:tracePt t="5240" x="2800350" y="1135063"/>
          <p14:tracePt t="5252" x="2800350" y="1160463"/>
          <p14:tracePt t="5258" x="2786063" y="1173163"/>
          <p14:tracePt t="5263" x="2786063" y="1198563"/>
          <p14:tracePt t="5270" x="2786063" y="1223963"/>
          <p14:tracePt t="5279" x="2786063" y="1238250"/>
          <p14:tracePt t="5287" x="2786063" y="1250950"/>
          <p14:tracePt t="5293" x="2786063" y="1289050"/>
          <p14:tracePt t="5301" x="2786063" y="1301750"/>
          <p14:tracePt t="5309" x="2786063" y="1314450"/>
          <p14:tracePt t="5317" x="2786063" y="1354138"/>
          <p14:tracePt t="5326" x="2786063" y="1379538"/>
          <p14:tracePt t="5334" x="2786063" y="1404938"/>
          <p14:tracePt t="5342" x="2786063" y="1417638"/>
          <p14:tracePt t="5350" x="2786063" y="1457325"/>
          <p14:tracePt t="5367" x="2800350" y="1508125"/>
          <p14:tracePt t="5386" x="2813050" y="1546225"/>
          <p14:tracePt t="5391" x="2838450" y="1611313"/>
          <p14:tracePt t="5399" x="2851150" y="1649413"/>
          <p14:tracePt t="5408" x="2863850" y="1649413"/>
          <p14:tracePt t="5415" x="2889250" y="1689100"/>
          <p14:tracePt t="5423" x="2889250" y="1714500"/>
          <p14:tracePt t="5430" x="2903538" y="1739900"/>
          <p14:tracePt t="5439" x="2928938" y="1765300"/>
          <p14:tracePt t="5446" x="2941638" y="1804988"/>
          <p14:tracePt t="5455" x="2967038" y="1830388"/>
          <p14:tracePt t="5462" x="3006725" y="1895475"/>
          <p14:tracePt t="5473" x="3032125" y="1920875"/>
          <p14:tracePt t="5480" x="3057525" y="1933575"/>
          <p14:tracePt t="5490" x="3082925" y="1958975"/>
          <p14:tracePt t="5499" x="3109913" y="1985963"/>
          <p14:tracePt t="5504" x="3160713" y="2011363"/>
          <p14:tracePt t="5518" x="3186113" y="2011363"/>
          <p14:tracePt t="5526" x="3213100" y="2024063"/>
          <p14:tracePt t="5534" x="3263900" y="2036763"/>
          <p14:tracePt t="5542" x="3276600" y="2036763"/>
          <p14:tracePt t="5551" x="3303588" y="2036763"/>
          <p14:tracePt t="5561" x="3328988" y="2049463"/>
          <p14:tracePt t="5568" x="3379788" y="2074863"/>
          <p14:tracePt t="5575" x="3444875" y="2087563"/>
          <p14:tracePt t="5584" x="3470275" y="2101850"/>
          <p14:tracePt t="5592" x="3535363" y="2114550"/>
          <p14:tracePt t="5600" x="3586163" y="2139950"/>
          <p14:tracePt t="5615" x="3676650" y="2178050"/>
          <p14:tracePt t="5622" x="3716338" y="2190750"/>
          <p14:tracePt t="5638" x="3767138" y="2190750"/>
          <p14:tracePt t="5646" x="3779838" y="2190750"/>
          <p14:tracePt t="5662" x="3819525" y="2205038"/>
          <p14:tracePt t="5671" x="3870325" y="2205038"/>
          <p14:tracePt t="5678" x="3922713" y="2205038"/>
          <p14:tracePt t="5687" x="3986213" y="2217738"/>
          <p14:tracePt t="5698" x="4038600" y="2230438"/>
          <p14:tracePt t="5707" x="4089400" y="2230438"/>
          <p14:tracePt t="5714" x="4167188" y="2230438"/>
          <p14:tracePt t="5720" x="4219575" y="2243138"/>
          <p14:tracePt t="5726" x="4244975" y="2243138"/>
          <p14:tracePt t="5736" x="4270375" y="2243138"/>
          <p14:tracePt t="5742" x="4322763" y="2243138"/>
          <p14:tracePt t="5751" x="4360863" y="2243138"/>
          <p14:tracePt t="5769" x="4438650" y="2243138"/>
          <p14:tracePt t="5774" x="4502150" y="2243138"/>
          <p14:tracePt t="5785" x="4541838" y="2243138"/>
          <p14:tracePt t="5790" x="4592638" y="2217738"/>
          <p14:tracePt t="5799" x="4670425" y="2205038"/>
          <p14:tracePt t="5806" x="4695825" y="2190750"/>
          <p14:tracePt t="5818" x="4748213" y="2165350"/>
          <p14:tracePt t="5824" x="4786313" y="2139950"/>
          <p14:tracePt t="5829" x="4851400" y="2127250"/>
          <p14:tracePt t="5842" x="4876800" y="2114550"/>
          <p14:tracePt t="5854" x="4914900" y="2101850"/>
          <p14:tracePt t="5863" x="5070475" y="2074863"/>
          <p14:tracePt t="5869" x="5160963" y="2049463"/>
          <p14:tracePt t="5879" x="5238750" y="2024063"/>
          <p14:tracePt t="5887" x="5289550" y="2011363"/>
          <p14:tracePt t="5894" x="5418138" y="1985963"/>
          <p14:tracePt t="5903" x="5457825" y="1971675"/>
          <p14:tracePt t="5918" x="5483225" y="1971675"/>
          <p14:tracePt t="5926" x="5495925" y="1971675"/>
          <p14:tracePt t="5940" x="5508625" y="1958975"/>
          <p14:tracePt t="6134" x="5521325" y="1946275"/>
          <p14:tracePt t="6150" x="5548313" y="1933575"/>
          <p14:tracePt t="6168" x="5573713" y="1920875"/>
          <p14:tracePt t="6174" x="5611813" y="1920875"/>
          <p14:tracePt t="6184" x="5637213" y="1920875"/>
          <p14:tracePt t="6190" x="5651500" y="1920875"/>
          <p14:tracePt t="6198" x="5664200" y="1920875"/>
          <p14:tracePt t="6206" x="5676900" y="1920875"/>
          <p14:tracePt t="6214" x="5702300" y="1920875"/>
          <p14:tracePt t="6230" x="5741988" y="1920875"/>
          <p14:tracePt t="6239" x="5857875" y="1895475"/>
          <p14:tracePt t="6253" x="5961063" y="1882775"/>
          <p14:tracePt t="6266" x="5973763" y="1882775"/>
          <p14:tracePt t="6281" x="5986463" y="1882775"/>
          <p14:tracePt t="7150" x="6011863" y="1868488"/>
          <p14:tracePt t="7159" x="6064250" y="1843088"/>
          <p14:tracePt t="7170" x="6102350" y="1830388"/>
          <p14:tracePt t="7176" x="6127750" y="1817688"/>
          <p14:tracePt t="7181" x="6218238" y="1804988"/>
          <p14:tracePt t="7196" x="6283325" y="1779588"/>
          <p14:tracePt t="7203" x="6592888" y="1689100"/>
          <p14:tracePt t="7206" x="6696075" y="1663700"/>
          <p14:tracePt t="7215" x="6786563" y="1636713"/>
          <p14:tracePt t="7222" x="6877050" y="1611313"/>
          <p14:tracePt t="7238" x="6940550" y="1585913"/>
          <p14:tracePt t="7245" x="7031038" y="1573213"/>
          <p14:tracePt t="7254" x="7043738" y="1560513"/>
          <p14:tracePt t="7262" x="7096125" y="1533525"/>
          <p14:tracePt t="7269" x="7146925" y="1520825"/>
          <p14:tracePt t="7278" x="7159625" y="1508125"/>
          <p14:tracePt t="7286" x="7173913" y="1495425"/>
          <p14:tracePt t="7294" x="7199313" y="1482725"/>
          <p14:tracePt t="7303" x="7199313" y="1470025"/>
          <p14:tracePt t="7312" x="7224713" y="1470025"/>
          <p14:tracePt t="7324" x="7224713" y="1457325"/>
          <p14:tracePt t="7330" x="7250113" y="1457325"/>
          <p14:tracePt t="7342" x="7289800" y="1430338"/>
          <p14:tracePt t="7354" x="7315200" y="1417638"/>
          <p14:tracePt t="7358" x="7327900" y="1404938"/>
          <p14:tracePt t="7366" x="7367588" y="1392238"/>
          <p14:tracePt t="7374" x="7367588" y="1379538"/>
          <p14:tracePt t="7384" x="7418388" y="1366838"/>
          <p14:tracePt t="7391" x="7431088" y="1354138"/>
          <p14:tracePt t="7440" x="7443788" y="1354138"/>
          <p14:tracePt t="7479" x="7470775" y="1354138"/>
          <p14:tracePt t="7486" x="7496175" y="1354138"/>
          <p14:tracePt t="7495" x="7521575" y="1354138"/>
          <p14:tracePt t="7503" x="7586663" y="1354138"/>
          <p14:tracePt t="7511" x="7624763" y="1341438"/>
          <p14:tracePt t="7519" x="7689850" y="1341438"/>
          <p14:tracePt t="7528" x="7780338" y="1327150"/>
          <p14:tracePt t="7536" x="7883525" y="1314450"/>
          <p14:tracePt t="7545" x="7986713" y="1314450"/>
          <p14:tracePt t="7556" x="8115300" y="1301750"/>
          <p14:tracePt t="7564" x="8231188" y="1289050"/>
          <p14:tracePt t="7576" x="8450263" y="1276350"/>
          <p14:tracePt t="7584" x="8515350" y="1263650"/>
          <p14:tracePt t="7598" x="8696325" y="1238250"/>
          <p14:tracePt t="7607" x="8734425" y="1223963"/>
          <p14:tracePt t="7613" x="8772525" y="1211263"/>
          <p14:tracePt t="7622" x="8799513" y="1211263"/>
          <p14:tracePt t="7639" x="8812213" y="1198563"/>
          <p14:tracePt t="7655" x="8812213" y="1185863"/>
          <p14:tracePt t="7662" x="8824913" y="1173163"/>
          <p14:tracePt t="7670" x="8837613" y="1135063"/>
          <p14:tracePt t="7678" x="8863013" y="1108075"/>
          <p14:tracePt t="7690" x="8863013" y="1095375"/>
          <p14:tracePt t="7695" x="8875713" y="1082675"/>
          <p14:tracePt t="7712" x="8888413" y="1057275"/>
          <p14:tracePt t="7722" x="8902700" y="1004888"/>
          <p14:tracePt t="7727" x="8928100" y="979488"/>
          <p14:tracePt t="7736" x="8940800" y="966788"/>
          <p14:tracePt t="7752" x="8953500" y="966788"/>
          <p14:tracePt t="7806" x="8953500" y="954088"/>
          <p14:tracePt t="7831" x="8953500" y="928688"/>
          <p14:tracePt t="7839" x="8953500" y="901700"/>
          <p14:tracePt t="7846" x="8953500" y="876300"/>
          <p14:tracePt t="7854" x="8953500" y="825500"/>
          <p14:tracePt t="7863" x="8928100" y="798513"/>
          <p14:tracePt t="7870" x="8902700" y="773113"/>
          <p14:tracePt t="7878" x="8875713" y="747713"/>
          <p14:tracePt t="7886" x="8812213" y="695325"/>
          <p14:tracePt t="7894" x="8747125" y="657225"/>
          <p14:tracePt t="7903" x="8709025" y="644525"/>
          <p14:tracePt t="7910" x="8682038" y="631825"/>
          <p14:tracePt t="7924" x="8643938" y="631825"/>
          <p14:tracePt t="7930" x="8578850" y="606425"/>
          <p14:tracePt t="7942" x="8424863" y="566738"/>
          <p14:tracePt t="7953" x="8347075" y="554038"/>
          <p14:tracePt t="7959" x="8243888" y="528638"/>
          <p14:tracePt t="7968" x="8115300" y="515938"/>
          <p14:tracePt t="7976" x="7986713" y="503238"/>
          <p14:tracePt t="7982" x="7856538" y="503238"/>
          <p14:tracePt t="7990" x="7740650" y="503238"/>
          <p14:tracePt t="7997" x="7637463" y="503238"/>
          <p14:tracePt t="8006" x="7534275" y="503238"/>
          <p14:tracePt t="8014" x="7443788" y="503238"/>
          <p14:tracePt t="8022" x="7392988" y="503238"/>
          <p14:tracePt t="8030" x="7315200" y="515938"/>
          <p14:tracePt t="8054" x="7289800" y="515938"/>
          <p14:tracePt t="8068" x="7277100" y="541338"/>
          <p14:tracePt t="8078" x="7224713" y="593725"/>
          <p14:tracePt t="8089" x="7159625" y="644525"/>
          <p14:tracePt t="8102" x="7108825" y="695325"/>
          <p14:tracePt t="8111" x="7070725" y="735013"/>
          <p14:tracePt t="8120" x="7031038" y="785813"/>
          <p14:tracePt t="8125" x="6980238" y="825500"/>
          <p14:tracePt t="8136" x="6967538" y="838200"/>
          <p14:tracePt t="8142" x="6940550" y="876300"/>
          <p14:tracePt t="8152" x="6915150" y="901700"/>
          <p14:tracePt t="8158" x="6877050" y="941388"/>
          <p14:tracePt t="8167" x="6877050" y="966788"/>
          <p14:tracePt t="8175" x="6850063" y="992188"/>
          <p14:tracePt t="8190" x="6837363" y="1044575"/>
          <p14:tracePt t="8200" x="6837363" y="1082675"/>
          <p14:tracePt t="8216" x="6837363" y="1095375"/>
          <p14:tracePt t="8222" x="6837363" y="1223963"/>
          <p14:tracePt t="8230" x="6837363" y="1263650"/>
          <p14:tracePt t="8237" x="6837363" y="1301750"/>
          <p14:tracePt t="8253" x="6837363" y="1341438"/>
          <p14:tracePt t="8262" x="6837363" y="1366838"/>
          <p14:tracePt t="8270" x="6837363" y="1379538"/>
          <p14:tracePt t="8278" x="6837363" y="1417638"/>
          <p14:tracePt t="8287" x="6837363" y="1430338"/>
          <p14:tracePt t="8294" x="6864350" y="1457325"/>
          <p14:tracePt t="8310" x="6877050" y="1482725"/>
          <p14:tracePt t="8324" x="6889750" y="1495425"/>
          <p14:tracePt t="8332" x="6915150" y="1508125"/>
          <p14:tracePt t="8343" x="6980238" y="1546225"/>
          <p14:tracePt t="8352" x="7056438" y="1598613"/>
          <p14:tracePt t="8357" x="7096125" y="1611313"/>
          <p14:tracePt t="8366" x="7173913" y="1636713"/>
          <p14:tracePt t="8375" x="7212013" y="1649413"/>
          <p14:tracePt t="8382" x="7277100" y="1689100"/>
          <p14:tracePt t="8390" x="7302500" y="1701800"/>
          <p14:tracePt t="8398" x="7353300" y="1714500"/>
          <p14:tracePt t="8406" x="7418388" y="1714500"/>
          <p14:tracePt t="8414" x="7483475" y="1714500"/>
          <p14:tracePt t="8423" x="7559675" y="1727200"/>
          <p14:tracePt t="8430" x="7637463" y="1727200"/>
          <p14:tracePt t="8441" x="7740650" y="1727200"/>
          <p14:tracePt t="8448" x="7843838" y="1727200"/>
          <p14:tracePt t="8464" x="8062913" y="1727200"/>
          <p14:tracePt t="8471" x="8193088" y="1727200"/>
          <p14:tracePt t="8478" x="8296275" y="1727200"/>
          <p14:tracePt t="8487" x="8399463" y="1727200"/>
          <p14:tracePt t="8494" x="8540750" y="1727200"/>
          <p14:tracePt t="8503" x="8656638" y="1727200"/>
          <p14:tracePt t="8510" x="8799513" y="1727200"/>
          <p14:tracePt t="8521" x="8915400" y="1727200"/>
          <p14:tracePt t="8526" x="9056688" y="1727200"/>
          <p14:tracePt t="8535" x="9172575" y="1727200"/>
          <p14:tracePt t="8545" x="9288463" y="1727200"/>
          <p14:tracePt t="8552" x="9405938" y="1727200"/>
          <p14:tracePt t="8559" x="9509125" y="1727200"/>
          <p14:tracePt t="8569" x="9612313" y="1727200"/>
          <p14:tracePt t="8574" x="9663113" y="1727200"/>
          <p14:tracePt t="8584" x="9728200" y="1727200"/>
          <p14:tracePt t="8593" x="9779000" y="1727200"/>
          <p14:tracePt t="8598" x="9791700" y="1727200"/>
          <p14:tracePt t="8609" x="9805988" y="1727200"/>
          <p14:tracePt t="8694" x="9818688" y="1727200"/>
          <p14:tracePt t="8734" x="9831388" y="1727200"/>
          <p14:tracePt t="8750" x="9856788" y="1727200"/>
          <p14:tracePt t="8760" x="9869488" y="1727200"/>
          <p14:tracePt t="9376" x="9844088" y="1714500"/>
          <p14:tracePt t="9390" x="9779000" y="1689100"/>
          <p14:tracePt t="9398" x="9728200" y="1689100"/>
          <p14:tracePt t="9406" x="9675813" y="1689100"/>
          <p14:tracePt t="9414" x="9405938" y="1649413"/>
          <p14:tracePt t="9426" x="9275763" y="1636713"/>
          <p14:tracePt t="9444" x="9159875" y="1624013"/>
          <p14:tracePt t="9451" x="8993188" y="1611313"/>
          <p14:tracePt t="9456" x="8837613" y="1611313"/>
          <p14:tracePt t="9462" x="8696325" y="1598613"/>
          <p14:tracePt t="9472" x="8540750" y="1585913"/>
          <p14:tracePt t="9478" x="8424863" y="1560513"/>
          <p14:tracePt t="9488" x="8283575" y="1546225"/>
          <p14:tracePt t="9494" x="8180388" y="1533525"/>
          <p14:tracePt t="9504" x="8075613" y="1533525"/>
          <p14:tracePt t="9510" x="7986713" y="1533525"/>
          <p14:tracePt t="9518" x="7753350" y="1533525"/>
          <p14:tracePt t="9526" x="7662863" y="1533525"/>
          <p14:tracePt t="9534" x="7559675" y="1533525"/>
          <p14:tracePt t="9544" x="7470775" y="1533525"/>
          <p14:tracePt t="9552" x="7367588" y="1533525"/>
          <p14:tracePt t="9560" x="7302500" y="1533525"/>
          <p14:tracePt t="9567" x="7224713" y="1533525"/>
          <p14:tracePt t="9578" x="7146925" y="1533525"/>
          <p14:tracePt t="9584" x="7070725" y="1533525"/>
          <p14:tracePt t="9592" x="7056438" y="1533525"/>
          <p14:tracePt t="9606" x="7005638" y="1533525"/>
          <p14:tracePt t="9613" x="6915150" y="1533525"/>
          <p14:tracePt t="9622" x="6889750" y="1533525"/>
          <p14:tracePt t="9630" x="6850063" y="1533525"/>
          <p14:tracePt t="9637" x="6811963" y="1533525"/>
          <p14:tracePt t="9646" x="6773863" y="1533525"/>
          <p14:tracePt t="9654" x="6734175" y="1560513"/>
          <p14:tracePt t="9662" x="6696075" y="1573213"/>
          <p14:tracePt t="9673" x="6657975" y="1573213"/>
          <p14:tracePt t="9680" x="6618288" y="1585913"/>
          <p14:tracePt t="9691" x="6605588" y="1585913"/>
          <p14:tracePt t="9696" x="6592888" y="1598613"/>
          <p14:tracePt t="9710" x="6554788" y="1598613"/>
          <p14:tracePt t="9734" x="6540500" y="1598613"/>
          <p14:tracePt t="9742" x="6515100" y="1598613"/>
          <p14:tracePt t="9758" x="6489700" y="1598613"/>
          <p14:tracePt t="9766" x="6477000" y="1598613"/>
          <p14:tracePt t="9775" x="6450013" y="1598613"/>
          <p14:tracePt t="9793" x="6399213" y="1624013"/>
          <p14:tracePt t="9801" x="6361113" y="1624013"/>
          <p14:tracePt t="9816" x="6346825" y="1636713"/>
          <p14:tracePt t="9827" x="6321425" y="1649413"/>
          <p14:tracePt t="9830" x="6308725" y="1649413"/>
          <p14:tracePt t="9838" x="6296025" y="1663700"/>
          <p14:tracePt t="9847" x="6257925" y="1663700"/>
          <p14:tracePt t="9854" x="6230938" y="1663700"/>
          <p14:tracePt t="9862" x="6192838" y="1676400"/>
          <p14:tracePt t="9874" x="6154738" y="1689100"/>
          <p14:tracePt t="9889" x="6127750" y="1701800"/>
          <p14:tracePt t="9895" x="6115050" y="1701800"/>
          <p14:tracePt t="9910" x="6102350" y="1701800"/>
          <p14:tracePt t="9919" x="6089650" y="1701800"/>
          <p14:tracePt t="9982" x="6051550" y="1727200"/>
          <p14:tracePt t="9998" x="6037263" y="1727200"/>
          <p14:tracePt t="10014" x="6011863" y="1727200"/>
          <p14:tracePt t="10022" x="5986463" y="1739900"/>
          <p14:tracePt t="10039" x="5973763" y="1739900"/>
          <p14:tracePt t="10054" x="5895975" y="1752600"/>
          <p14:tracePt t="10063" x="5767388" y="1752600"/>
          <p14:tracePt t="10071" x="5715000" y="1765300"/>
          <p14:tracePt t="10078" x="5651500" y="1765300"/>
          <p14:tracePt t="10089" x="5573713" y="1765300"/>
          <p14:tracePt t="10094" x="5534025" y="1765300"/>
          <p14:tracePt t="10104" x="5495925" y="1765300"/>
          <p14:tracePt t="10111" x="5483225" y="1765300"/>
          <p14:tracePt t="10126" x="5392738" y="1765300"/>
          <p14:tracePt t="10134" x="5341938" y="1765300"/>
          <p14:tracePt t="10143" x="5276850" y="1765300"/>
          <p14:tracePt t="10153" x="5199063" y="1765300"/>
          <p14:tracePt t="10163" x="5108575" y="1765300"/>
          <p14:tracePt t="10168" x="5018088" y="1765300"/>
          <p14:tracePt t="10174" x="4914900" y="1765300"/>
          <p14:tracePt t="10182" x="4799013" y="1765300"/>
          <p14:tracePt t="10190" x="4683125" y="1765300"/>
          <p14:tracePt t="10198" x="4579938" y="1765300"/>
          <p14:tracePt t="10205" x="4476750" y="1765300"/>
          <p14:tracePt t="10214" x="4232275" y="1765300"/>
          <p14:tracePt t="10222" x="4154488" y="1765300"/>
          <p14:tracePt t="10232" x="4076700" y="1765300"/>
          <p14:tracePt t="10238" x="4011613" y="1765300"/>
          <p14:tracePt t="10254" x="3935413" y="1765300"/>
          <p14:tracePt t="10263" x="3857625" y="1765300"/>
          <p14:tracePt t="10272" x="3805238" y="1765300"/>
          <p14:tracePt t="10279" x="3663950" y="1765300"/>
          <p14:tracePt t="10287" x="3613150" y="1765300"/>
          <p14:tracePt t="10302" x="3548063" y="1779588"/>
          <p14:tracePt t="10311" x="3482975" y="1792288"/>
          <p14:tracePt t="10319" x="3444875" y="1792288"/>
          <p14:tracePt t="10327" x="3406775" y="1792288"/>
          <p14:tracePt t="10335" x="3392488" y="1792288"/>
          <p14:tracePt t="10342" x="3379788" y="1792288"/>
          <p14:tracePt t="10350" x="3367088" y="1804988"/>
          <p14:tracePt t="10361" x="3341688" y="1817688"/>
          <p14:tracePt t="10382" x="3316288" y="1817688"/>
          <p14:tracePt t="10406" x="3303588" y="1817688"/>
          <p14:tracePt t="10414" x="3289300" y="1830388"/>
          <p14:tracePt t="10439" x="3276600" y="1843088"/>
          <p14:tracePt t="10462" x="3251200" y="1868488"/>
          <p14:tracePt t="10479" x="3238500" y="1882775"/>
          <p14:tracePt t="10489" x="3225800" y="1882775"/>
          <p14:tracePt t="10498" x="3213100" y="1895475"/>
          <p14:tracePt t="10518" x="3173413" y="1895475"/>
          <p14:tracePt t="10526" x="3160713" y="1908175"/>
          <p14:tracePt t="10534" x="3148013" y="1920875"/>
          <p14:tracePt t="10550" x="3135313" y="1958975"/>
          <p14:tracePt t="10574" x="3122613" y="1958975"/>
          <p14:tracePt t="10592" x="3095625" y="1971675"/>
          <p14:tracePt t="10601" x="3095625" y="1985963"/>
          <p14:tracePt t="10606" x="3070225" y="1998663"/>
          <p14:tracePt t="10622" x="3044825" y="1998663"/>
          <p14:tracePt t="10630" x="3019425" y="2024063"/>
          <p14:tracePt t="10639" x="2992438" y="2024063"/>
          <p14:tracePt t="10657" x="2967038" y="2036763"/>
          <p14:tracePt t="10672" x="2954338" y="2036763"/>
          <p14:tracePt t="10693" x="2928938" y="2036763"/>
          <p14:tracePt t="10704" x="2903538" y="2036763"/>
          <p14:tracePt t="10710" x="2876550" y="2036763"/>
          <p14:tracePt t="10722" x="2863850" y="2036763"/>
          <p14:tracePt t="10729" x="2813050" y="2036763"/>
          <p14:tracePt t="10734" x="2773363" y="2036763"/>
          <p14:tracePt t="10745" x="2747963" y="2036763"/>
          <p14:tracePt t="10750" x="2709863" y="2049463"/>
          <p14:tracePt t="10758" x="2670175" y="2049463"/>
          <p14:tracePt t="10766" x="2619375" y="2062163"/>
          <p14:tracePt t="10777" x="2566988" y="2062163"/>
          <p14:tracePt t="10782" x="2554288" y="2062163"/>
          <p14:tracePt t="10792" x="2516188" y="2074863"/>
          <p14:tracePt t="10813" x="2503488" y="2074863"/>
          <p14:tracePt t="10922" x="2528888" y="2074863"/>
          <p14:tracePt t="10944" x="2541588" y="2074863"/>
          <p14:tracePt t="10950" x="2566988" y="2074863"/>
          <p14:tracePt t="10958" x="2593975" y="2074863"/>
          <p14:tracePt t="10967" x="2632075" y="2074863"/>
          <p14:tracePt t="10975" x="2657475" y="2074863"/>
          <p14:tracePt t="10982" x="2709863" y="2074863"/>
          <p14:tracePt t="10991" x="2747963" y="2074863"/>
          <p14:tracePt t="10998" x="2800350" y="2074863"/>
          <p14:tracePt t="11006" x="2851150" y="2074863"/>
          <p14:tracePt t="11014" x="2916238" y="2074863"/>
          <p14:tracePt t="11023" x="3006725" y="2074863"/>
          <p14:tracePt t="11033" x="3095625" y="2074863"/>
          <p14:tracePt t="11044" x="3148013" y="2074863"/>
          <p14:tracePt t="11049" x="3160713" y="2074863"/>
          <p14:tracePt t="11063" x="3198813" y="2074863"/>
          <p14:tracePt t="11073" x="3213100" y="2074863"/>
          <p14:tracePt t="11078" x="3225800" y="2074863"/>
          <p14:tracePt t="11086" x="3251200" y="2074863"/>
          <p14:tracePt t="11094" x="3276600" y="2074863"/>
          <p14:tracePt t="11118" x="3392488" y="2074863"/>
          <p14:tracePt t="11126" x="3432175" y="2074863"/>
          <p14:tracePt t="11135" x="3470275" y="2074863"/>
          <p14:tracePt t="11143" x="3522663" y="2074863"/>
          <p14:tracePt t="11150" x="3573463" y="2074863"/>
          <p14:tracePt t="11162" x="3625850" y="2074863"/>
          <p14:tracePt t="11175" x="3676650" y="2074863"/>
          <p14:tracePt t="11185" x="3716338" y="2074863"/>
          <p14:tracePt t="11190" x="3741738" y="2074863"/>
          <p14:tracePt t="11199" x="3754438" y="2074863"/>
          <p14:tracePt t="11206" x="3779838" y="2074863"/>
          <p14:tracePt t="11214" x="3805238" y="2074863"/>
          <p14:tracePt t="11233" x="3832225" y="2074863"/>
          <p14:tracePt t="11254" x="3844925" y="2074863"/>
          <p14:tracePt t="11271" x="3857625" y="2101850"/>
          <p14:tracePt t="11289" x="3870325" y="2101850"/>
          <p14:tracePt t="11294" x="3895725" y="2101850"/>
          <p14:tracePt t="11307" x="3935413" y="2101850"/>
          <p14:tracePt t="11310" x="3948113" y="2101850"/>
          <p14:tracePt t="11320" x="3998913" y="2101850"/>
          <p14:tracePt t="11325" x="4025900" y="2101850"/>
          <p14:tracePt t="11334" x="4038600" y="2101850"/>
          <p14:tracePt t="11342" x="4064000" y="2101850"/>
          <p14:tracePt t="11359" x="4076700" y="2101850"/>
          <p14:tracePt t="11373" x="4089400" y="2114550"/>
          <p14:tracePt t="11382" x="4102100" y="2114550"/>
          <p14:tracePt t="11414" x="4129088" y="2114550"/>
          <p14:tracePt t="11439" x="4141788" y="2114550"/>
          <p14:tracePt t="11453" x="4154488" y="2114550"/>
          <p14:tracePt t="11461" x="4167188" y="2114550"/>
          <p14:tracePt t="11487" x="4179888" y="2114550"/>
          <p14:tracePt t="11494" x="4179888" y="2127250"/>
          <p14:tracePt t="11512" x="4192588" y="2127250"/>
          <p14:tracePt t="11726" x="4192588" y="2074863"/>
          <p14:tracePt t="11750" x="4192588" y="2062163"/>
          <p14:tracePt t="11758" x="4192588" y="2024063"/>
          <p14:tracePt t="11766" x="4179888" y="1985963"/>
          <p14:tracePt t="11775" x="4179888" y="1971675"/>
          <p14:tracePt t="11782" x="4167188" y="1920875"/>
          <p14:tracePt t="11790" x="4154488" y="1908175"/>
          <p14:tracePt t="11798" x="4154488" y="1895475"/>
          <p14:tracePt t="11807" x="4116388" y="1855788"/>
          <p14:tracePt t="11817" x="4102100" y="1830388"/>
          <p14:tracePt t="11827" x="4089400" y="1817688"/>
          <p14:tracePt t="11832" x="4064000" y="1792288"/>
          <p14:tracePt t="11846" x="4011613" y="1739900"/>
          <p14:tracePt t="11858" x="3973513" y="1727200"/>
          <p14:tracePt t="11862" x="3948113" y="1727200"/>
          <p14:tracePt t="11871" x="3857625" y="1714500"/>
          <p14:tracePt t="11886" x="3805238" y="1701800"/>
          <p14:tracePt t="11894" x="3716338" y="1701800"/>
          <p14:tracePt t="11902" x="3663950" y="1701800"/>
          <p14:tracePt t="11911" x="3598863" y="1701800"/>
          <p14:tracePt t="11918" x="3548063" y="1701800"/>
          <p14:tracePt t="11926" x="3509963" y="1701800"/>
          <p14:tracePt t="11934" x="3470275" y="1689100"/>
          <p14:tracePt t="11953" x="3444875" y="1689100"/>
          <p14:tracePt t="11959" x="3419475" y="1689100"/>
          <p14:tracePt t="11967" x="3406775" y="1689100"/>
          <p14:tracePt t="11974" x="3367088" y="1689100"/>
          <p14:tracePt t="11982" x="3341688" y="1689100"/>
          <p14:tracePt t="11989" x="3328988" y="1701800"/>
          <p14:tracePt t="11998" x="3316288" y="1714500"/>
          <p14:tracePt t="12014" x="3289300" y="1714500"/>
          <p14:tracePt t="12023" x="3276600" y="1727200"/>
          <p14:tracePt t="12030" x="3263900" y="1727200"/>
          <p14:tracePt t="12040" x="3251200" y="1739900"/>
          <p14:tracePt t="12057" x="3238500" y="1752600"/>
          <p14:tracePt t="12068" x="3213100" y="1752600"/>
          <p14:tracePt t="12080" x="3198813" y="1765300"/>
          <p14:tracePt t="12089" x="3160713" y="1792288"/>
          <p14:tracePt t="12096" x="3095625" y="1817688"/>
          <p14:tracePt t="12103" x="3082925" y="1843088"/>
          <p14:tracePt t="12113" x="3032125" y="1882775"/>
          <p14:tracePt t="12126" x="2928938" y="1920875"/>
          <p14:tracePt t="12134" x="2889250" y="1958975"/>
          <p14:tracePt t="12141" x="2838450" y="1958975"/>
          <p14:tracePt t="12150" x="2813050" y="1985963"/>
          <p14:tracePt t="12157" x="2773363" y="1998663"/>
          <p14:tracePt t="12173" x="2760663" y="1998663"/>
          <p14:tracePt t="12185" x="2760663" y="2011363"/>
          <p14:tracePt t="12193" x="2747963" y="2024063"/>
          <p14:tracePt t="12203" x="2747963" y="2036763"/>
          <p14:tracePt t="12216" x="2735263" y="2049463"/>
          <p14:tracePt t="12224" x="2735263" y="2062163"/>
          <p14:tracePt t="12231" x="2735263" y="2087563"/>
          <p14:tracePt t="12240" x="2735263" y="2114550"/>
          <p14:tracePt t="12247" x="2735263" y="2127250"/>
          <p14:tracePt t="12256" x="2735263" y="2165350"/>
          <p14:tracePt t="12262" x="2735263" y="2190750"/>
          <p14:tracePt t="12270" x="2735263" y="2205038"/>
          <p14:tracePt t="12278" x="2735263" y="2243138"/>
          <p14:tracePt t="12286" x="2747963" y="2281238"/>
          <p14:tracePt t="12294" x="2786063" y="2293938"/>
          <p14:tracePt t="12302" x="2825750" y="2333625"/>
          <p14:tracePt t="12311" x="2838450" y="2359025"/>
          <p14:tracePt t="12320" x="2903538" y="2384425"/>
          <p14:tracePt t="12327" x="2954338" y="2397125"/>
          <p14:tracePt t="12337" x="2992438" y="2397125"/>
          <p14:tracePt t="12344" x="3057525" y="2424113"/>
          <p14:tracePt t="12351" x="3082925" y="2436813"/>
          <p14:tracePt t="12360" x="3148013" y="2462213"/>
          <p14:tracePt t="12367" x="3160713" y="2487613"/>
          <p14:tracePt t="12373" x="3213100" y="2513013"/>
          <p14:tracePt t="12382" x="3238500" y="2513013"/>
          <p14:tracePt t="12390" x="3289300" y="2513013"/>
          <p14:tracePt t="12398" x="3341688" y="2527300"/>
          <p14:tracePt t="12407" x="3392488" y="2552700"/>
          <p14:tracePt t="12414" x="3457575" y="2578100"/>
          <p14:tracePt t="12423" x="3495675" y="2578100"/>
          <p14:tracePt t="12430" x="3535363" y="2590800"/>
          <p14:tracePt t="12441" x="3598863" y="2590800"/>
          <p14:tracePt t="12447" x="3638550" y="2590800"/>
          <p14:tracePt t="12458" x="3702050" y="2590800"/>
          <p14:tracePt t="12463" x="3767138" y="2603500"/>
          <p14:tracePt t="12478" x="3805238" y="2616200"/>
          <p14:tracePt t="12494" x="3819525" y="2616200"/>
          <p14:tracePt t="12502" x="3832225" y="2616200"/>
          <p14:tracePt t="12510" x="3857625" y="2616200"/>
          <p14:tracePt t="12518" x="3870325" y="2616200"/>
          <p14:tracePt t="12526" x="3895725" y="2616200"/>
          <p14:tracePt t="12534" x="3922713" y="2616200"/>
          <p14:tracePt t="12543" x="3948113" y="2616200"/>
          <p14:tracePt t="12550" x="3960813" y="2616200"/>
          <p14:tracePt t="12558" x="3998913" y="2616200"/>
          <p14:tracePt t="12566" x="4011613" y="2616200"/>
          <p14:tracePt t="12584" x="4025900" y="2616200"/>
          <p14:tracePt t="12598" x="4038600" y="2616200"/>
          <p14:tracePt t="12656" x="4051300" y="2616200"/>
          <p14:tracePt t="12678" x="4064000" y="2616200"/>
          <p14:tracePt t="12691" x="4076700" y="2616200"/>
          <p14:tracePt t="12706" x="4141788" y="2616200"/>
          <p14:tracePt t="12710" x="4192588" y="2616200"/>
          <p14:tracePt t="12729" x="4219575" y="2616200"/>
          <p14:tracePt t="12745" x="4232275" y="2616200"/>
          <p14:tracePt t="12782" x="4244975" y="2616200"/>
          <p14:tracePt t="12790" x="4257675" y="2616200"/>
          <p14:tracePt t="12805" x="4270375" y="2616200"/>
          <p14:tracePt t="12838" x="4283075" y="2603500"/>
          <p14:tracePt t="12846" x="4308475" y="2603500"/>
          <p14:tracePt t="12862" x="4322763" y="2578100"/>
          <p14:tracePt t="12886" x="4335463" y="2552700"/>
          <p14:tracePt t="12918" x="4335463" y="2540000"/>
          <p14:tracePt t="12943" x="4335463" y="2513013"/>
          <p14:tracePt t="12949" x="4335463" y="2500313"/>
          <p14:tracePt t="12958" x="4335463" y="2487613"/>
          <p14:tracePt t="12973" x="4335463" y="2474913"/>
          <p14:tracePt t="12982" x="4335463" y="2436813"/>
          <p14:tracePt t="12990" x="4335463" y="2409825"/>
          <p14:tracePt t="13006" x="4335463" y="2397125"/>
          <p14:tracePt t="13024" x="4335463" y="2384425"/>
          <p14:tracePt t="13032" x="4335463" y="2346325"/>
          <p14:tracePt t="13048" x="4322763" y="2333625"/>
          <p14:tracePt t="13062" x="4295775" y="2320925"/>
          <p14:tracePt t="13078" x="4283075" y="2281238"/>
          <p14:tracePt t="13086" x="4244975" y="2230438"/>
          <p14:tracePt t="13094" x="4232275" y="2217738"/>
          <p14:tracePt t="13117" x="4102100" y="2139950"/>
          <p14:tracePt t="13128" x="4089400" y="2139950"/>
          <p14:tracePt t="13138" x="4051300" y="2127250"/>
          <p14:tracePt t="13145" x="4025900" y="2127250"/>
          <p14:tracePt t="13154" x="3986213" y="2114550"/>
          <p14:tracePt t="13163" x="3948113" y="2114550"/>
          <p14:tracePt t="13168" x="3935413" y="2101850"/>
          <p14:tracePt t="13174" x="3922713" y="2101850"/>
          <p14:tracePt t="13182" x="3895725" y="2087563"/>
          <p14:tracePt t="13190" x="3857625" y="2074863"/>
          <p14:tracePt t="13198" x="3832225" y="2074863"/>
          <p14:tracePt t="13207" x="3792538" y="2062163"/>
          <p14:tracePt t="13214" x="3754438" y="2062163"/>
          <p14:tracePt t="13226" x="3729038" y="2062163"/>
          <p14:tracePt t="13232" x="3676650" y="2062163"/>
          <p14:tracePt t="13239" x="3548063" y="2049463"/>
          <p14:tracePt t="13246" x="3495675" y="2049463"/>
          <p14:tracePt t="13264" x="3457575" y="2049463"/>
          <p14:tracePt t="13274" x="3432175" y="2049463"/>
          <p14:tracePt t="13283" x="3419475" y="2049463"/>
          <p14:tracePt t="13289" x="3392488" y="2049463"/>
          <p14:tracePt t="13295" x="3379788" y="2049463"/>
          <p14:tracePt t="13302" x="3367088" y="2049463"/>
          <p14:tracePt t="13318" x="3354388" y="2049463"/>
          <p14:tracePt t="13334" x="3328988" y="2049463"/>
          <p14:tracePt t="13343" x="3303588" y="2049463"/>
          <p14:tracePt t="13350" x="3276600" y="2049463"/>
          <p14:tracePt t="13366" x="3263900" y="2049463"/>
          <p14:tracePt t="13378" x="3213100" y="2049463"/>
          <p14:tracePt t="13384" x="3198813" y="2049463"/>
          <p14:tracePt t="13395" x="3186113" y="2049463"/>
          <p14:tracePt t="13400" x="3173413" y="2049463"/>
          <p14:tracePt t="13409" x="3160713" y="2049463"/>
          <p14:tracePt t="13415" x="3148013" y="2049463"/>
          <p14:tracePt t="13446" x="3135313" y="2049463"/>
          <p14:tracePt t="13454" x="3122613" y="2049463"/>
          <p14:tracePt t="13462" x="3109913" y="2049463"/>
          <p14:tracePt t="13470" x="3095625" y="2049463"/>
          <p14:tracePt t="13478" x="3070225" y="2049463"/>
          <p14:tracePt t="13500" x="3057525" y="2049463"/>
          <p14:tracePt t="13510" x="3044825" y="2062163"/>
          <p14:tracePt t="13518" x="3019425" y="2074863"/>
          <p14:tracePt t="13526" x="2992438" y="2074863"/>
          <p14:tracePt t="13534" x="2979738" y="2087563"/>
          <p14:tracePt t="13541" x="2967038" y="2087563"/>
          <p14:tracePt t="13550" x="2954338" y="2101850"/>
          <p14:tracePt t="13566" x="2941638" y="2101850"/>
          <p14:tracePt t="13575" x="2916238" y="2114550"/>
          <p14:tracePt t="13582" x="2903538" y="2114550"/>
          <p14:tracePt t="13596" x="2863850" y="2114550"/>
          <p14:tracePt t="13600" x="2838450" y="2127250"/>
          <p14:tracePt t="13608" x="2813050" y="2139950"/>
          <p14:tracePt t="13628" x="2800350" y="2139950"/>
          <p14:tracePt t="13641" x="2800350" y="2152650"/>
          <p14:tracePt t="13650" x="2773363" y="2165350"/>
          <p14:tracePt t="13654" x="2760663" y="2165350"/>
          <p14:tracePt t="13673" x="2747963" y="2165350"/>
          <p14:tracePt t="13677" x="2722563" y="2190750"/>
          <p14:tracePt t="13686" x="2682875" y="2205038"/>
          <p14:tracePt t="13711" x="2670175" y="2230438"/>
          <p14:tracePt t="13822" x="2657475" y="2243138"/>
          <p14:tracePt t="13856" x="2644775" y="2243138"/>
          <p14:tracePt t="13871" x="2644775" y="2255838"/>
          <p14:tracePt t="13886" x="2644775" y="2268538"/>
          <p14:tracePt t="13894" x="2644775" y="2293938"/>
          <p14:tracePt t="13902" x="2632075" y="2293938"/>
          <p14:tracePt t="13918" x="2632075" y="2320925"/>
          <p14:tracePt t="13934" x="2632075" y="2346325"/>
          <p14:tracePt t="13942" x="2619375" y="2371725"/>
          <p14:tracePt t="13966" x="2606675" y="2384425"/>
          <p14:tracePt t="14000" x="2606675" y="2397125"/>
          <p14:tracePt t="14031" x="2606675" y="2409825"/>
          <p14:tracePt t="14046" x="2579688" y="2424113"/>
          <p14:tracePt t="14062" x="2579688" y="2436813"/>
          <p14:tracePt t="14082" x="2579688" y="2449513"/>
          <p14:tracePt t="14090" x="2579688" y="2462213"/>
          <p14:tracePt t="14094" x="2566988" y="2462213"/>
          <p14:tracePt t="14110" x="2566988" y="2474913"/>
          <p14:tracePt t="14198" x="2566988" y="2487613"/>
          <p14:tracePt t="14216" x="2566988" y="2500313"/>
          <p14:tracePt t="14225" x="2566988" y="2527300"/>
          <p14:tracePt t="14246" x="2566988" y="2540000"/>
          <p14:tracePt t="14254" x="2579688" y="2565400"/>
          <p14:tracePt t="14262" x="2593975" y="2603500"/>
          <p14:tracePt t="14278" x="2593975" y="2616200"/>
          <p14:tracePt t="14295" x="2593975" y="2630488"/>
          <p14:tracePt t="14302" x="2619375" y="2643188"/>
          <p14:tracePt t="14314" x="2619375" y="2668588"/>
          <p14:tracePt t="14325" x="2632075" y="2681288"/>
          <p14:tracePt t="14339" x="2632075" y="2693988"/>
          <p14:tracePt t="14354" x="2657475" y="2719388"/>
          <p14:tracePt t="14361" x="2682875" y="2746375"/>
          <p14:tracePt t="14382" x="2697163" y="2759075"/>
          <p14:tracePt t="14393" x="2735263" y="2771775"/>
          <p14:tracePt t="14398" x="2747963" y="2771775"/>
          <p14:tracePt t="14408" x="2760663" y="2784475"/>
          <p14:tracePt t="14414" x="2786063" y="2784475"/>
          <p14:tracePt t="14423" x="2813050" y="2797175"/>
          <p14:tracePt t="14431" x="2838450" y="2797175"/>
          <p14:tracePt t="14438" x="2863850" y="2797175"/>
          <p14:tracePt t="14446" x="2928938" y="2809875"/>
          <p14:tracePt t="14456" x="2967038" y="2835275"/>
          <p14:tracePt t="14465" x="2992438" y="2849563"/>
          <p14:tracePt t="14472" x="3019425" y="2849563"/>
          <p14:tracePt t="14486" x="3082925" y="2862263"/>
          <p14:tracePt t="14494" x="3095625" y="2874963"/>
          <p14:tracePt t="14502" x="3122613" y="2887663"/>
          <p14:tracePt t="14518" x="3173413" y="2900363"/>
          <p14:tracePt t="14534" x="3276600" y="2938463"/>
          <p14:tracePt t="14543" x="3316288" y="2938463"/>
          <p14:tracePt t="14550" x="3328988" y="2938463"/>
          <p14:tracePt t="14560" x="3406775" y="2965450"/>
          <p14:tracePt t="14566" x="3419475" y="2965450"/>
          <p14:tracePt t="14585" x="3495675" y="2965450"/>
          <p14:tracePt t="14596" x="3573463" y="2990850"/>
          <p14:tracePt t="14601" x="3586163" y="2990850"/>
          <p14:tracePt t="14611" x="3625850" y="2990850"/>
          <p14:tracePt t="14615" x="3676650" y="2990850"/>
          <p14:tracePt t="14631" x="3702050" y="2990850"/>
          <p14:tracePt t="14646" x="3779838" y="2990850"/>
          <p14:tracePt t="14654" x="3857625" y="2990850"/>
          <p14:tracePt t="14662" x="3883025" y="2990850"/>
          <p14:tracePt t="14670" x="3895725" y="2990850"/>
          <p14:tracePt t="14678" x="3935413" y="2990850"/>
          <p14:tracePt t="14686" x="3948113" y="2990850"/>
          <p14:tracePt t="14702" x="3960813" y="2990850"/>
          <p14:tracePt t="14727" x="3973513" y="2990850"/>
          <p14:tracePt t="14735" x="3986213" y="2990850"/>
          <p14:tracePt t="14750" x="4011613" y="2978150"/>
          <p14:tracePt t="14758" x="4025900" y="2952750"/>
          <p14:tracePt t="14766" x="4038600" y="2938463"/>
          <p14:tracePt t="14775" x="4051300" y="2913063"/>
          <p14:tracePt t="14794" x="4064000" y="2900363"/>
          <p14:tracePt t="14798" x="4089400" y="2862263"/>
          <p14:tracePt t="14825" x="4102100" y="2849563"/>
          <p14:tracePt t="14834" x="4102100" y="2822575"/>
          <p14:tracePt t="14842" x="4102100" y="2809875"/>
          <p14:tracePt t="14854" x="4116388" y="2784475"/>
          <p14:tracePt t="14862" x="4129088" y="2746375"/>
          <p14:tracePt t="14870" x="4129088" y="2719388"/>
          <p14:tracePt t="14893" x="4129088" y="2693988"/>
          <p14:tracePt t="14910" x="4129088" y="2681288"/>
          <p14:tracePt t="14917" x="4129088" y="2655888"/>
          <p14:tracePt t="14925" x="4129088" y="2643188"/>
          <p14:tracePt t="14934" x="4129088" y="2616200"/>
          <p14:tracePt t="14945" x="4129088" y="2603500"/>
          <p14:tracePt t="14953" x="4129088" y="2578100"/>
          <p14:tracePt t="14969" x="4129088" y="2565400"/>
          <p14:tracePt t="14976" x="4129088" y="2540000"/>
          <p14:tracePt t="14993" x="4129088" y="2513013"/>
          <p14:tracePt t="14999" x="4116388" y="2500313"/>
          <p14:tracePt t="15006" x="4089400" y="2474913"/>
          <p14:tracePt t="15015" x="4076700" y="2462213"/>
          <p14:tracePt t="15022" x="4064000" y="2462213"/>
          <p14:tracePt t="15031" x="4038600" y="2449513"/>
          <p14:tracePt t="15038" x="4011613" y="2436813"/>
          <p14:tracePt t="15047" x="3998913" y="2424113"/>
          <p14:tracePt t="15054" x="3973513" y="2409825"/>
          <p14:tracePt t="15067" x="3960813" y="2409825"/>
          <p14:tracePt t="15073" x="3948113" y="2397125"/>
          <p14:tracePt t="15080" x="3935413" y="2397125"/>
          <p14:tracePt t="15090" x="3922713" y="2397125"/>
          <p14:tracePt t="15095" x="3908425" y="2384425"/>
          <p14:tracePt t="15107" x="3895725" y="2371725"/>
          <p14:tracePt t="15111" x="3883025" y="2371725"/>
          <p14:tracePt t="15117" x="3844925" y="2371725"/>
          <p14:tracePt t="15125" x="3819525" y="2371725"/>
          <p14:tracePt t="15142" x="3792538" y="2371725"/>
          <p14:tracePt t="15151" x="3716338" y="2371725"/>
          <p14:tracePt t="15162" x="3676650" y="2359025"/>
          <p14:tracePt t="15166" x="3651250" y="2359025"/>
          <p14:tracePt t="15176" x="3625850" y="2359025"/>
          <p14:tracePt t="15186" x="3586163" y="2333625"/>
          <p14:tracePt t="15195" x="3560763" y="2333625"/>
          <p14:tracePt t="15202" x="3522663" y="2333625"/>
          <p14:tracePt t="15210" x="3509963" y="2333625"/>
          <p14:tracePt t="15215" x="3495675" y="2333625"/>
          <p14:tracePt t="15224" x="3470275" y="2333625"/>
          <p14:tracePt t="15234" x="3444875" y="2320925"/>
          <p14:tracePt t="15238" x="3419475" y="2320925"/>
          <p14:tracePt t="15245" x="3406775" y="2320925"/>
          <p14:tracePt t="15255" x="3379788" y="2320925"/>
          <p14:tracePt t="15262" x="3354388" y="2320925"/>
          <p14:tracePt t="15270" x="3303588" y="2320925"/>
          <p14:tracePt t="15278" x="3263900" y="2320925"/>
          <p14:tracePt t="15286" x="3225800" y="2320925"/>
          <p14:tracePt t="15294" x="3186113" y="2320925"/>
          <p14:tracePt t="15302" x="3148013" y="2320925"/>
          <p14:tracePt t="15318" x="3122613" y="2320925"/>
          <p14:tracePt t="15350" x="3109913" y="2320925"/>
          <p14:tracePt t="15374" x="3095625" y="2320925"/>
          <p14:tracePt t="15382" x="3082925" y="2320925"/>
          <p14:tracePt t="15390" x="3082925" y="2333625"/>
          <p14:tracePt t="15406" x="3070225" y="2333625"/>
          <p14:tracePt t="15414" x="3070225" y="2346325"/>
          <p14:tracePt t="16246" x="3070225" y="2359025"/>
          <p14:tracePt t="16270" x="3070225" y="2397125"/>
          <p14:tracePt t="16278" x="3082925" y="2409825"/>
          <p14:tracePt t="16290" x="3082925" y="2424113"/>
          <p14:tracePt t="16297" x="3109913" y="2424113"/>
          <p14:tracePt t="16314" x="3135313" y="2424113"/>
          <p14:tracePt t="16325" x="3148013" y="2424113"/>
          <p14:tracePt t="16766" x="3160713" y="2436813"/>
          <p14:tracePt t="16790" x="3173413" y="2449513"/>
          <p14:tracePt t="16806" x="3173413" y="2462213"/>
          <p14:tracePt t="16815" x="3173413" y="2474913"/>
          <p14:tracePt t="16827" x="3186113" y="2487613"/>
          <p14:tracePt t="16831" x="3198813" y="2500313"/>
          <p14:tracePt t="16842" x="3198813" y="2527300"/>
          <p14:tracePt t="16846" x="3213100" y="2565400"/>
          <p14:tracePt t="16863" x="3225800" y="2565400"/>
          <p14:tracePt t="16870" x="3225800" y="2578100"/>
          <p14:tracePt t="16877" x="3225800" y="2590800"/>
          <p14:tracePt t="16886" x="3238500" y="2616200"/>
          <p14:tracePt t="16894" x="3238500" y="2643188"/>
          <p14:tracePt t="16902" x="3238500" y="2655888"/>
          <p14:tracePt t="16910" x="3238500" y="2668588"/>
          <p14:tracePt t="16927" x="3251200" y="2693988"/>
          <p14:tracePt t="16934" x="3263900" y="2719388"/>
          <p14:tracePt t="16944" x="3263900" y="2733675"/>
          <p14:tracePt t="16954" x="3289300" y="2759075"/>
          <p14:tracePt t="16964" x="3289300" y="2797175"/>
          <p14:tracePt t="16976" x="3303588" y="2822575"/>
          <p14:tracePt t="16985" x="3328988" y="2862263"/>
          <p14:tracePt t="16990" x="3328988" y="2874963"/>
          <p14:tracePt t="17006" x="3341688" y="2900363"/>
          <p14:tracePt t="17022" x="3354388" y="2913063"/>
          <p14:tracePt t="17031" x="3367088" y="2965450"/>
          <p14:tracePt t="17038" x="3379788" y="2978150"/>
          <p14:tracePt t="17047" x="3379788" y="2990850"/>
          <p14:tracePt t="17054" x="3406775" y="3068638"/>
          <p14:tracePt t="17064" x="3419475" y="3081338"/>
          <p14:tracePt t="17082" x="3432175" y="3106738"/>
          <p14:tracePt t="17087" x="3432175" y="3132138"/>
          <p14:tracePt t="17094" x="3444875" y="3144838"/>
          <p14:tracePt t="17103" x="3457575" y="3171825"/>
          <p14:tracePt t="17132" x="3457575" y="3197225"/>
          <p14:tracePt t="17136" x="3457575" y="3209925"/>
          <p14:tracePt t="17143" x="3457575" y="3222625"/>
          <p14:tracePt t="17159" x="3470275" y="3235325"/>
          <p14:tracePt t="17166" x="3470275" y="3260725"/>
          <p14:tracePt t="17176" x="3470275" y="3275013"/>
          <p14:tracePt t="17187" x="3470275" y="3287713"/>
          <p14:tracePt t="17193" x="3470275" y="3313113"/>
          <p14:tracePt t="17206" x="3470275" y="3351213"/>
          <p14:tracePt t="17216" x="3470275" y="3378200"/>
          <p14:tracePt t="17222" x="3470275" y="3390900"/>
          <p14:tracePt t="17230" x="3470275" y="3429000"/>
          <p14:tracePt t="17238" x="3470275" y="3441700"/>
          <p14:tracePt t="17246" x="3470275" y="3467100"/>
          <p14:tracePt t="17260" x="3482975" y="3506788"/>
          <p14:tracePt t="17269" x="3482975" y="3519488"/>
          <p14:tracePt t="17277" x="3482975" y="3544888"/>
          <p14:tracePt t="17285" x="3482975" y="3557588"/>
          <p14:tracePt t="17293" x="3495675" y="3582988"/>
          <p14:tracePt t="17312" x="3495675" y="3597275"/>
          <p14:tracePt t="17317" x="3509963" y="3622675"/>
          <p14:tracePt t="17328" x="3509963" y="3635375"/>
          <p14:tracePt t="17334" x="3509963" y="3686175"/>
          <p14:tracePt t="17349" x="3509963" y="3713163"/>
          <p14:tracePt t="17357" x="3509963" y="3738563"/>
          <p14:tracePt t="17365" x="3509963" y="3763963"/>
          <p14:tracePt t="17373" x="3509963" y="3776663"/>
          <p14:tracePt t="17381" x="3509963" y="3816350"/>
          <p14:tracePt t="17389" x="3509963" y="3841750"/>
          <p14:tracePt t="17406" x="3509963" y="3854450"/>
          <p14:tracePt t="17413" x="3509963" y="3879850"/>
          <p14:tracePt t="17421" x="3522663" y="3932238"/>
          <p14:tracePt t="17430" x="3522663" y="3944938"/>
          <p14:tracePt t="17446" x="3522663" y="3970338"/>
          <p14:tracePt t="17453" x="3522663" y="3983038"/>
          <p14:tracePt t="17461" x="3522663" y="3995738"/>
          <p14:tracePt t="17469" x="3522663" y="4022725"/>
          <p14:tracePt t="17477" x="3522663" y="4048125"/>
          <p14:tracePt t="17494" x="3522663" y="4073525"/>
          <p14:tracePt t="17502" x="3535363" y="4098925"/>
          <p14:tracePt t="17526" x="3535363" y="4124325"/>
          <p14:tracePt t="17533" x="3535363" y="4138613"/>
          <p14:tracePt t="17542" x="3535363" y="4151313"/>
          <p14:tracePt t="17549" x="3535363" y="4164013"/>
          <p14:tracePt t="17557" x="3535363" y="4202113"/>
          <p14:tracePt t="17573" x="3535363" y="4214813"/>
          <p14:tracePt t="17581" x="3535363" y="4254500"/>
          <p14:tracePt t="17597" x="3535363" y="4279900"/>
          <p14:tracePt t="17605" x="3535363" y="4292600"/>
          <p14:tracePt t="17614" x="3535363" y="4305300"/>
          <p14:tracePt t="17622" x="3535363" y="4318000"/>
          <p14:tracePt t="17629" x="3535363" y="4330700"/>
          <p14:tracePt t="17645" x="3535363" y="4357688"/>
          <p14:tracePt t="17653" x="3535363" y="4370388"/>
          <p14:tracePt t="17661" x="3535363" y="4383088"/>
          <p14:tracePt t="17677" x="3535363" y="4395788"/>
          <p14:tracePt t="17688" x="3535363" y="4433888"/>
          <p14:tracePt t="17693" x="3535363" y="4448175"/>
          <p14:tracePt t="17702" x="3535363" y="4473575"/>
          <p14:tracePt t="17719" x="3535363" y="4498975"/>
          <p14:tracePt t="17731" x="3535363" y="4511675"/>
          <p14:tracePt t="17735" x="3535363" y="4537075"/>
          <p14:tracePt t="17746" x="3535363" y="4549775"/>
          <p14:tracePt t="17758" x="3535363" y="4576763"/>
          <p14:tracePt t="17766" x="3535363" y="4589463"/>
          <p14:tracePt t="17775" x="3535363" y="4602163"/>
          <p14:tracePt t="17782" x="3535363" y="4614863"/>
          <p14:tracePt t="17790" x="3535363" y="4627563"/>
          <p14:tracePt t="17798" x="3535363" y="4667250"/>
          <p14:tracePt t="17826" x="3535363" y="4679950"/>
          <p14:tracePt t="17830" x="3535363" y="4692650"/>
          <p14:tracePt t="17855" x="3535363" y="4718050"/>
          <p14:tracePt t="17870" x="3535363" y="4743450"/>
          <p14:tracePt t="17878" x="3535363" y="4756150"/>
          <p14:tracePt t="17902" x="3535363" y="4770438"/>
          <p14:tracePt t="17918" x="3535363" y="4795838"/>
          <p14:tracePt t="17927" x="3535363" y="4808538"/>
          <p14:tracePt t="17936" x="3535363" y="4821238"/>
          <p14:tracePt t="17990" x="3535363" y="4833938"/>
          <p14:tracePt t="18014" x="3535363" y="4846638"/>
          <p14:tracePt t="18046" x="3535363" y="4859338"/>
          <p14:tracePt t="18060" x="3535363" y="4886325"/>
          <p14:tracePt t="18121" x="3535363" y="4911725"/>
          <p14:tracePt t="18176" x="3535363" y="4924425"/>
          <p14:tracePt t="18190" x="3535363" y="4937125"/>
          <p14:tracePt t="18206" x="3535363" y="4949825"/>
          <p14:tracePt t="18282" x="3535363" y="4975225"/>
          <p14:tracePt t="18295" x="3548063" y="4975225"/>
          <p14:tracePt t="18311" x="3548063" y="5014913"/>
          <p14:tracePt t="18334" x="3548063" y="5027613"/>
          <p14:tracePt t="18402" x="3548063" y="5040313"/>
          <p14:tracePt t="18446" x="3560763" y="5040313"/>
          <p14:tracePt t="18454" x="3560763" y="5053013"/>
          <p14:tracePt t="18470" x="3573463" y="5065713"/>
          <p14:tracePt t="18481" x="3586163" y="5078413"/>
          <p14:tracePt t="18488" x="3598863" y="5092700"/>
          <p14:tracePt t="18590" x="3613150" y="5105400"/>
          <p14:tracePt t="18598" x="3613150" y="5118100"/>
          <p14:tracePt t="18614" x="3625850" y="5118100"/>
          <p14:tracePt t="18627" x="3638550" y="5118100"/>
          <p14:tracePt t="18641" x="3651250" y="5130800"/>
          <p14:tracePt t="18647" x="3663950" y="5130800"/>
          <p14:tracePt t="18670" x="3689350" y="5156200"/>
          <p14:tracePt t="18678" x="3716338" y="5168900"/>
          <p14:tracePt t="18695" x="3729038" y="5168900"/>
          <p14:tracePt t="18702" x="3754438" y="5181600"/>
          <p14:tracePt t="18712" x="3767138" y="5181600"/>
          <p14:tracePt t="18718" x="3779838" y="5194300"/>
          <p14:tracePt t="18733" x="3805238" y="5208588"/>
          <p14:tracePt t="18746" x="3832225" y="5221288"/>
          <p14:tracePt t="18753" x="3857625" y="5233988"/>
          <p14:tracePt t="18761" x="3857625" y="5246688"/>
          <p14:tracePt t="18769" x="3883025" y="5259388"/>
          <p14:tracePt t="18782" x="3908425" y="5272088"/>
          <p14:tracePt t="18791" x="3935413" y="5311775"/>
          <p14:tracePt t="18798" x="3948113" y="5311775"/>
          <p14:tracePt t="18811" x="3960813" y="5311775"/>
          <p14:tracePt t="18815" x="4025900" y="5311775"/>
          <p14:tracePt t="18822" x="4038600" y="5324475"/>
          <p14:tracePt t="18832" x="4076700" y="5324475"/>
          <p14:tracePt t="18838" x="4089400" y="5349875"/>
          <p14:tracePt t="18846" x="4129088" y="5349875"/>
          <p14:tracePt t="18854" x="4192588" y="5375275"/>
          <p14:tracePt t="18865" x="4219575" y="5400675"/>
          <p14:tracePt t="18886" x="4257675" y="5414963"/>
          <p14:tracePt t="18896" x="4270375" y="5414963"/>
          <p14:tracePt t="18913" x="4295775" y="5440363"/>
          <p14:tracePt t="18927" x="4335463" y="5440363"/>
          <p14:tracePt t="18942" x="4348163" y="5453063"/>
          <p14:tracePt t="18951" x="4360863" y="5453063"/>
          <p14:tracePt t="18969" x="4398963" y="5465763"/>
          <p14:tracePt t="18991" x="4411663" y="5465763"/>
          <p14:tracePt t="18998" x="4425950" y="5478463"/>
          <p14:tracePt t="19015" x="4438650" y="5478463"/>
          <p14:tracePt t="19022" x="4489450" y="5478463"/>
          <p14:tracePt t="19033" x="4514850" y="5478463"/>
          <p14:tracePt t="19047" x="4618038" y="5491163"/>
          <p14:tracePt t="19055" x="4670425" y="5491163"/>
          <p14:tracePt t="19063" x="4721225" y="5503863"/>
          <p14:tracePt t="19083" x="4748213" y="5503863"/>
          <p14:tracePt t="19088" x="4786313" y="5503863"/>
          <p14:tracePt t="19100" x="4824413" y="5503863"/>
          <p14:tracePt t="19120" x="4864100" y="5503863"/>
          <p14:tracePt t="19129" x="4889500" y="5503863"/>
          <p14:tracePt t="19134" x="5018088" y="5503863"/>
          <p14:tracePt t="19142" x="5070475" y="5503863"/>
          <p14:tracePt t="19149" x="5108575" y="5503863"/>
          <p14:tracePt t="19158" x="5186363" y="5503863"/>
          <p14:tracePt t="19174" x="5289550" y="5503863"/>
          <p14:tracePt t="19184" x="5599113" y="5503863"/>
          <p14:tracePt t="19190" x="5741988" y="5503863"/>
          <p14:tracePt t="19201" x="5845175" y="5503863"/>
          <p14:tracePt t="19208" x="5948363" y="5503863"/>
          <p14:tracePt t="19215" x="6037263" y="5503863"/>
          <p14:tracePt t="19224" x="6102350" y="5503863"/>
          <p14:tracePt t="19233" x="6115050" y="5503863"/>
          <p14:tracePt t="19238" x="6127750" y="5503863"/>
          <p14:tracePt t="19250" x="6127750" y="5516563"/>
          <p14:tracePt t="19271" x="6140450" y="5516563"/>
          <p14:tracePt t="19338" x="6180138" y="5516563"/>
          <p14:tracePt t="19343" x="6218238" y="5516563"/>
          <p14:tracePt t="19353" x="6230938" y="5516563"/>
          <p14:tracePt t="19361" x="6257925" y="5516563"/>
          <p14:tracePt t="19366" x="6270625" y="5516563"/>
          <p14:tracePt t="19375" x="6283325" y="5516563"/>
          <p14:tracePt t="19390" x="6296025" y="5516563"/>
          <p14:tracePt t="19406" x="6308725" y="5516563"/>
          <p14:tracePt t="19414" x="6321425" y="5516563"/>
          <p14:tracePt t="19422" x="6334125" y="5516563"/>
          <p14:tracePt t="19430" x="6346825" y="5530850"/>
          <p14:tracePt t="19446" x="6361113" y="5530850"/>
          <p14:tracePt t="19455" x="6373813" y="5530850"/>
          <p14:tracePt t="19463" x="6386513" y="5530850"/>
          <p14:tracePt t="19520" x="6399213" y="5530850"/>
          <p14:tracePt t="19529" x="6411913" y="5530850"/>
          <p14:tracePt t="19534" x="6424613" y="5530850"/>
          <p14:tracePt t="19542" x="6437313" y="5530850"/>
          <p14:tracePt t="19550" x="6450013" y="5556250"/>
          <p14:tracePt t="20199" x="6464300" y="5556250"/>
          <p14:tracePt t="20214" x="6477000" y="5581650"/>
          <p14:tracePt t="20222" x="6489700" y="5581650"/>
          <p14:tracePt t="20231" x="6502400" y="5594350"/>
          <p14:tracePt t="20245" x="6515100" y="5607050"/>
          <p14:tracePt t="20254" x="6527800" y="5619750"/>
          <p14:tracePt t="20280" x="6567488" y="5634038"/>
          <p14:tracePt t="20296" x="6580188" y="5634038"/>
          <p14:tracePt t="20304" x="6592888" y="5646738"/>
          <p14:tracePt t="20311" x="6605588" y="5659438"/>
          <p14:tracePt t="20318" x="6643688" y="5684838"/>
          <p14:tracePt t="20326" x="6683375" y="5710238"/>
          <p14:tracePt t="20335" x="6696075" y="5710238"/>
          <p14:tracePt t="20350" x="6708775" y="5722938"/>
          <p14:tracePt t="20358" x="6734175" y="5737225"/>
          <p14:tracePt t="20366" x="6761163" y="5737225"/>
          <p14:tracePt t="20383" x="6811963" y="5762625"/>
          <p14:tracePt t="20392" x="6837363" y="5788025"/>
          <p14:tracePt t="20400" x="6850063" y="5788025"/>
          <p14:tracePt t="20407" x="6864350" y="5800725"/>
          <p14:tracePt t="20417" x="6889750" y="5813425"/>
          <p14:tracePt t="20431" x="6915150" y="5813425"/>
          <p14:tracePt t="20439" x="6953250" y="5826125"/>
          <p14:tracePt t="20447" x="6992938" y="5853113"/>
          <p14:tracePt t="20463" x="7018338" y="5853113"/>
          <p14:tracePt t="20470" x="7121525" y="5891213"/>
          <p14:tracePt t="20482" x="7159625" y="5903913"/>
          <p14:tracePt t="20487" x="7199313" y="5916613"/>
          <p14:tracePt t="20496" x="7212013" y="5929313"/>
          <p14:tracePt t="20504" x="7237413" y="5929313"/>
          <p14:tracePt t="20511" x="7262813" y="5929313"/>
          <p14:tracePt t="20519" x="7277100" y="5942013"/>
          <p14:tracePt t="20536" x="7302500" y="5942013"/>
          <p14:tracePt t="20544" x="7327900" y="5942013"/>
          <p14:tracePt t="20551" x="7367588" y="5969000"/>
          <p14:tracePt t="20558" x="7443788" y="6007100"/>
          <p14:tracePt t="20566" x="7483475" y="6019800"/>
          <p14:tracePt t="20574" x="7521575" y="6019800"/>
          <p14:tracePt t="20583" x="7586663" y="6032500"/>
          <p14:tracePt t="20590" x="7650163" y="6045200"/>
          <p14:tracePt t="20599" x="7740650" y="6072188"/>
          <p14:tracePt t="20607" x="7793038" y="6097588"/>
          <p14:tracePt t="20623" x="7921625" y="6122988"/>
          <p14:tracePt t="20630" x="7947025" y="6135688"/>
          <p14:tracePt t="20640" x="7986713" y="6135688"/>
          <p14:tracePt t="20652" x="7999413" y="6135688"/>
          <p14:tracePt t="20658" x="8012113" y="6135688"/>
          <p14:tracePt t="20669" x="8037513" y="6135688"/>
          <p14:tracePt t="20680" x="8102600" y="6122988"/>
          <p14:tracePt t="20686" x="8153400" y="6084888"/>
          <p14:tracePt t="20695" x="8218488" y="6059488"/>
          <p14:tracePt t="20710" x="8256588" y="6045200"/>
          <p14:tracePt t="20719" x="8296275" y="6007100"/>
          <p14:tracePt t="20726" x="8334375" y="5981700"/>
          <p14:tracePt t="20735" x="8347075" y="5969000"/>
          <p14:tracePt t="20743" x="8359775" y="5956300"/>
          <p14:tracePt t="20750" x="8372475" y="5942013"/>
          <p14:tracePt t="20783" x="8386763" y="5891213"/>
          <p14:tracePt t="20798" x="8412163" y="5800725"/>
          <p14:tracePt t="20805" x="8424863" y="5722938"/>
          <p14:tracePt t="20822" x="8424863" y="5684838"/>
          <p14:tracePt t="20850" x="8424863" y="5659438"/>
          <p14:tracePt t="20862" x="8424863" y="5619750"/>
          <p14:tracePt t="20883" x="8424863" y="5581650"/>
          <p14:tracePt t="20890" x="8399463" y="5516563"/>
          <p14:tracePt t="20897" x="8372475" y="5491163"/>
          <p14:tracePt t="20912" x="8372475" y="5478463"/>
          <p14:tracePt t="20918" x="8334375" y="5427663"/>
          <p14:tracePt t="20926" x="8308975" y="5427663"/>
          <p14:tracePt t="20935" x="8283575" y="5414963"/>
          <p14:tracePt t="20942" x="8256588" y="5414963"/>
          <p14:tracePt t="20950" x="8231188" y="5414963"/>
          <p14:tracePt t="20958" x="8218488" y="5400675"/>
          <p14:tracePt t="20967" x="8193088" y="5400675"/>
          <p14:tracePt t="20974" x="8140700" y="5400675"/>
          <p14:tracePt t="20982" x="8128000" y="5400675"/>
          <p14:tracePt t="20990" x="8102600" y="5400675"/>
          <p14:tracePt t="20998" x="8089900" y="5400675"/>
          <p14:tracePt t="21006" x="8062913" y="5400675"/>
          <p14:tracePt t="21020" x="8024813" y="5400675"/>
          <p14:tracePt t="21026" x="7972425" y="5400675"/>
          <p14:tracePt t="21035" x="7934325" y="5400675"/>
          <p14:tracePt t="21040" x="7896225" y="5400675"/>
          <p14:tracePt t="21052" x="7869238" y="5400675"/>
          <p14:tracePt t="21058" x="7831138" y="5400675"/>
          <p14:tracePt t="21065" x="7818438" y="5400675"/>
          <p14:tracePt t="21071" x="7805738" y="5400675"/>
          <p14:tracePt t="21081" x="7780338" y="5400675"/>
          <p14:tracePt t="21108" x="7740650" y="5400675"/>
          <p14:tracePt t="21118" x="7727950" y="5400675"/>
          <p14:tracePt t="21127" x="7702550" y="5400675"/>
          <p14:tracePt t="21134" x="7689850" y="5414963"/>
          <p14:tracePt t="21142" x="7677150" y="5427663"/>
          <p14:tracePt t="21153" x="7677150" y="5440363"/>
          <p14:tracePt t="21168" x="7650163" y="5453063"/>
          <p14:tracePt t="21174" x="7650163" y="5465763"/>
          <p14:tracePt t="21183" x="7637463" y="5491163"/>
          <p14:tracePt t="21190" x="7624763" y="5503863"/>
          <p14:tracePt t="21202" x="7624763" y="5530850"/>
          <p14:tracePt t="21214" x="7624763" y="5543550"/>
          <p14:tracePt t="21224" x="7624763" y="5568950"/>
          <p14:tracePt t="21231" x="7612063" y="5581650"/>
          <p14:tracePt t="21252" x="7612063" y="5594350"/>
          <p14:tracePt t="21256" x="7612063" y="5619750"/>
          <p14:tracePt t="21269" x="7612063" y="5659438"/>
          <p14:tracePt t="21274" x="7612063" y="5684838"/>
          <p14:tracePt t="21282" x="7612063" y="5697538"/>
          <p14:tracePt t="21286" x="7612063" y="5737225"/>
          <p14:tracePt t="21295" x="7612063" y="5749925"/>
          <p14:tracePt t="21302" x="7624763" y="5788025"/>
          <p14:tracePt t="21310" x="7650163" y="5813425"/>
          <p14:tracePt t="21318" x="7662863" y="5853113"/>
          <p14:tracePt t="21334" x="7662863" y="5865813"/>
          <p14:tracePt t="21350" x="7689850" y="5903913"/>
          <p14:tracePt t="21358" x="7715250" y="5929313"/>
          <p14:tracePt t="21368" x="7727950" y="5929313"/>
          <p14:tracePt t="21384" x="7727950" y="5942013"/>
          <p14:tracePt t="21399" x="7753350" y="5969000"/>
          <p14:tracePt t="21406" x="7766050" y="5994400"/>
          <p14:tracePt t="21415" x="7780338" y="6007100"/>
          <p14:tracePt t="21422" x="7805738" y="6032500"/>
          <p14:tracePt t="21448" x="7831138" y="6059488"/>
          <p14:tracePt t="21455" x="7896225" y="6084888"/>
          <p14:tracePt t="21470" x="7908925" y="6084888"/>
          <p14:tracePt t="21482" x="7908925" y="6097588"/>
          <p14:tracePt t="21491" x="7921625" y="6097588"/>
          <p14:tracePt t="21499" x="7934325" y="6097588"/>
          <p14:tracePt t="21503" x="7947025" y="6097588"/>
          <p14:tracePt t="21518" x="7959725" y="6097588"/>
          <p14:tracePt t="21526" x="7986713" y="6097588"/>
          <p14:tracePt t="21534" x="7999413" y="6097588"/>
          <p14:tracePt t="21541" x="8024813" y="6097588"/>
          <p14:tracePt t="21550" x="8037513" y="6097588"/>
          <p14:tracePt t="21558" x="8075613" y="6097588"/>
          <p14:tracePt t="21566" x="8102600" y="6097588"/>
          <p14:tracePt t="21574" x="8115300" y="6097588"/>
          <p14:tracePt t="21581" x="8128000" y="6097588"/>
          <p14:tracePt t="21590" x="8140700" y="6097588"/>
          <p14:tracePt t="21597" x="8166100" y="6097588"/>
          <p14:tracePt t="21608" x="8180388" y="6097588"/>
          <p14:tracePt t="21624" x="8193088" y="6097588"/>
          <p14:tracePt t="21631" x="8231188" y="6097588"/>
          <p14:tracePt t="21637" x="8243888" y="6097588"/>
          <p14:tracePt t="21647" x="8256588" y="6097588"/>
          <p14:tracePt t="21655" x="8283575" y="6097588"/>
          <p14:tracePt t="21663" x="8296275" y="6097588"/>
          <p14:tracePt t="21670" x="8321675" y="6097588"/>
          <p14:tracePt t="21678" x="8334375" y="6097588"/>
          <p14:tracePt t="21686" x="8347075" y="6097588"/>
          <p14:tracePt t="21830" x="8359775" y="6097588"/>
          <p14:tracePt t="21854" x="8372475" y="6097588"/>
          <p14:tracePt t="21936" x="8386763" y="6097588"/>
          <p14:tracePt t="21951" x="8399463" y="6097588"/>
          <p14:tracePt t="21966" x="8412163" y="6097588"/>
          <p14:tracePt t="22078" x="8424863" y="6097588"/>
          <p14:tracePt t="22086" x="8437563" y="6084888"/>
          <p14:tracePt t="22102" x="8450263" y="6084888"/>
          <p14:tracePt t="22127" x="8462963" y="6072188"/>
          <p14:tracePt t="22168" x="8475663" y="6072188"/>
          <p14:tracePt t="22206" x="8502650" y="6059488"/>
          <p14:tracePt t="22238" x="8515350" y="6059488"/>
          <p14:tracePt t="22254" x="8515350" y="6045200"/>
          <p14:tracePt t="22294" x="8528050" y="6045200"/>
          <p14:tracePt t="22302" x="8540750" y="6045200"/>
          <p14:tracePt t="22310" x="8540750" y="6032500"/>
          <p14:tracePt t="22328" x="8553450" y="6032500"/>
          <p14:tracePt t="22351" x="8578850" y="6019800"/>
          <p14:tracePt t="22366" x="8578850" y="6007100"/>
          <p14:tracePt t="22390" x="8593138" y="5994400"/>
          <p14:tracePt t="22406" x="8605838" y="5994400"/>
          <p14:tracePt t="22430" x="8618538" y="5981700"/>
          <p14:tracePt t="22502" x="8631238" y="5981700"/>
          <p14:tracePt t="22518" x="8631238" y="5969000"/>
          <p14:tracePt t="22527" x="8643938" y="5969000"/>
          <p14:tracePt t="22534" x="8656638" y="5969000"/>
          <p14:tracePt t="22542" x="8669338" y="5969000"/>
          <p14:tracePt t="22569" x="8669338" y="5956300"/>
          <p14:tracePt t="22614" x="8682038" y="5956300"/>
          <p14:tracePt t="22630" x="8696325" y="5956300"/>
          <p14:tracePt t="22657" x="8709025" y="5929313"/>
          <p14:tracePt t="22710" x="8709025" y="5916613"/>
          <p14:tracePt t="22718" x="8721725" y="5916613"/>
          <p14:tracePt t="22734" x="8734425" y="5891213"/>
          <p14:tracePt t="22742" x="8734425" y="5853113"/>
          <p14:tracePt t="22751" x="8734425" y="5838825"/>
          <p14:tracePt t="22758" x="8747125" y="5813425"/>
          <p14:tracePt t="22766" x="8747125" y="5800725"/>
          <p14:tracePt t="22774" x="8747125" y="5788025"/>
          <p14:tracePt t="22791" x="8747125" y="5762625"/>
          <p14:tracePt t="22806" x="8759825" y="5737225"/>
          <p14:tracePt t="22815" x="8759825" y="5722938"/>
          <p14:tracePt t="22822" x="8759825" y="5697538"/>
          <p14:tracePt t="22838" x="8759825" y="5684838"/>
          <p14:tracePt t="22854" x="8759825" y="5672138"/>
          <p14:tracePt t="22863" x="8759825" y="5659438"/>
          <p14:tracePt t="22878" x="8759825" y="5646738"/>
          <p14:tracePt t="22888" x="8759825" y="5634038"/>
          <p14:tracePt t="22896" x="8772525" y="5634038"/>
          <p14:tracePt t="22919" x="8772525" y="5619750"/>
          <p14:tracePt t="22935" x="8772525" y="5607050"/>
          <p14:tracePt t="22950" x="8772525" y="5594350"/>
          <p14:tracePt t="22974" x="8772525" y="5568950"/>
          <p14:tracePt t="22990" x="8759825" y="5543550"/>
          <p14:tracePt t="23008" x="8747125" y="5530850"/>
          <p14:tracePt t="23120" x="8734425" y="5516563"/>
          <p14:tracePt t="23742" x="8709025" y="5503863"/>
          <p14:tracePt t="23760" x="8696325" y="5491163"/>
          <p14:tracePt t="23769" x="8696325" y="5478463"/>
          <p14:tracePt t="23991" x="8696325" y="5453063"/>
          <p14:tracePt t="24015" x="8682038" y="5440363"/>
          <p14:tracePt t="24038" x="8682038" y="5414963"/>
          <p14:tracePt t="24118" x="8682038" y="5400675"/>
          <p14:tracePt t="24166" x="8682038" y="5387975"/>
          <p14:tracePt t="24200" x="8682038" y="5375275"/>
          <p14:tracePt t="24222" x="8669338" y="5375275"/>
          <p14:tracePt t="24248" x="8656638" y="5375275"/>
          <p14:tracePt t="24255" x="8643938" y="5375275"/>
          <p14:tracePt t="24262" x="8631238" y="5375275"/>
          <p14:tracePt t="24286" x="8631238" y="5362575"/>
          <p14:tracePt t="24305" x="8618538" y="5349875"/>
          <p14:tracePt t="24319" x="8605838" y="5337175"/>
          <p14:tracePt t="24342" x="8593138" y="5324475"/>
          <p14:tracePt t="24349" x="8578850" y="5297488"/>
          <p14:tracePt t="24365" x="8566150" y="5272088"/>
          <p14:tracePt t="24375" x="8566150" y="5259388"/>
          <p14:tracePt t="24384" x="8566150" y="5246688"/>
          <p14:tracePt t="24409" x="8553450" y="5233988"/>
          <p14:tracePt t="24416" x="8540750" y="5194300"/>
          <p14:tracePt t="24432" x="8528050" y="5181600"/>
          <p14:tracePt t="24438" x="8515350" y="5168900"/>
          <p14:tracePt t="24446" x="8515350" y="5143500"/>
          <p14:tracePt t="24456" x="8502650" y="5118100"/>
          <p14:tracePt t="24462" x="8502650" y="5105400"/>
          <p14:tracePt t="24471" x="8489950" y="5092700"/>
          <p14:tracePt t="24478" x="8489950" y="5078413"/>
          <p14:tracePt t="24494" x="8475663" y="5065713"/>
          <p14:tracePt t="24504" x="8475663" y="5040313"/>
          <p14:tracePt t="24521" x="8475663" y="5027613"/>
          <p14:tracePt t="24530" x="8475663" y="5014913"/>
          <p14:tracePt t="24539" x="8450263" y="5002213"/>
          <p14:tracePt t="24552" x="8450263" y="4975225"/>
          <p14:tracePt t="24559" x="8450263" y="4962525"/>
          <p14:tracePt t="24567" x="8450263" y="4949825"/>
          <p14:tracePt t="24583" x="8450263" y="4937125"/>
          <p14:tracePt t="24600" x="8437563" y="4937125"/>
          <p14:tracePt t="24606" x="8437563" y="4899025"/>
          <p14:tracePt t="24622" x="8437563" y="4886325"/>
          <p14:tracePt t="24630" x="8437563" y="4872038"/>
          <p14:tracePt t="24640" x="8424863" y="4859338"/>
          <p14:tracePt t="24648" x="8424863" y="4846638"/>
          <p14:tracePt t="24672" x="8424863" y="4833938"/>
          <p14:tracePt t="24694" x="8424863" y="4821238"/>
          <p14:tracePt t="24702" x="8424863" y="4808538"/>
          <p14:tracePt t="24710" x="8424863" y="4795838"/>
          <p14:tracePt t="24719" x="8424863" y="4756150"/>
          <p14:tracePt t="24726" x="8424863" y="4743450"/>
          <p14:tracePt t="24735" x="8412163" y="4730750"/>
          <p14:tracePt t="24742" x="8412163" y="4679950"/>
          <p14:tracePt t="24754" x="8399463" y="4640263"/>
          <p14:tracePt t="24761" x="8386763" y="4602163"/>
          <p14:tracePt t="24768" x="8386763" y="4576763"/>
          <p14:tracePt t="24778" x="8372475" y="4537075"/>
          <p14:tracePt t="24785" x="8359775" y="4498975"/>
          <p14:tracePt t="24790" x="8347075" y="4473575"/>
          <p14:tracePt t="24801" x="8347075" y="4433888"/>
          <p14:tracePt t="24808" x="8334375" y="4395788"/>
          <p14:tracePt t="24814" x="8308975" y="4370388"/>
          <p14:tracePt t="24823" x="8283575" y="4344988"/>
          <p14:tracePt t="24830" x="8269288" y="4318000"/>
          <p14:tracePt t="24838" x="8269288" y="4305300"/>
          <p14:tracePt t="24846" x="8243888" y="4279900"/>
          <p14:tracePt t="24854" x="8218488" y="4267200"/>
          <p14:tracePt t="24874" x="8166100" y="4202113"/>
          <p14:tracePt t="24880" x="8140700" y="4176713"/>
          <p14:tracePt t="24887" x="8115300" y="4164013"/>
          <p14:tracePt t="24897" x="8102600" y="4138613"/>
          <p14:tracePt t="24903" x="8062913" y="4111625"/>
          <p14:tracePt t="24910" x="8012113" y="4098925"/>
          <p14:tracePt t="24926" x="7921625" y="4073525"/>
          <p14:tracePt t="24936" x="7883525" y="4048125"/>
          <p14:tracePt t="24954" x="7780338" y="4048125"/>
          <p14:tracePt t="24958" x="7740650" y="4035425"/>
          <p14:tracePt t="24967" x="7689850" y="4035425"/>
          <p14:tracePt t="24974" x="7650163" y="4035425"/>
          <p14:tracePt t="24988" x="7546975" y="4035425"/>
          <p14:tracePt t="24992" x="7521575" y="4035425"/>
          <p14:tracePt t="25006" x="7470775" y="4035425"/>
          <p14:tracePt t="25015" x="7456488" y="4035425"/>
          <p14:tracePt t="25023" x="7431088" y="4035425"/>
          <p14:tracePt t="25030" x="7392988" y="4048125"/>
          <p14:tracePt t="25038" x="7380288" y="4048125"/>
          <p14:tracePt t="25046" x="7340600" y="4060825"/>
          <p14:tracePt t="25054" x="7315200" y="4086225"/>
          <p14:tracePt t="25062" x="7262813" y="4098925"/>
          <p14:tracePt t="25071" x="7224713" y="4124325"/>
          <p14:tracePt t="25078" x="7199313" y="4151313"/>
          <p14:tracePt t="25087" x="7186613" y="4151313"/>
          <p14:tracePt t="25094" x="7159625" y="4164013"/>
          <p14:tracePt t="25120" x="7134225" y="4202113"/>
          <p14:tracePt t="25127" x="7134225" y="4214813"/>
          <p14:tracePt t="25142" x="7121525" y="4227513"/>
          <p14:tracePt t="25150" x="7121525" y="4241800"/>
          <p14:tracePt t="25158" x="7121525" y="4254500"/>
          <p14:tracePt t="25167" x="7108825" y="4318000"/>
          <p14:tracePt t="25174" x="7108825" y="4330700"/>
          <p14:tracePt t="25186" x="7108825" y="4344988"/>
          <p14:tracePt t="25190" x="7108825" y="4395788"/>
          <p14:tracePt t="25198" x="7108825" y="4408488"/>
          <p14:tracePt t="25207" x="7108825" y="4433888"/>
          <p14:tracePt t="25222" x="7108825" y="4486275"/>
          <p14:tracePt t="25233" x="7108825" y="4511675"/>
          <p14:tracePt t="25241" x="7108825" y="4537075"/>
          <p14:tracePt t="25248" x="7121525" y="4564063"/>
          <p14:tracePt t="25257" x="7121525" y="4576763"/>
          <p14:tracePt t="25262" x="7121525" y="4589463"/>
          <p14:tracePt t="25270" x="7134225" y="4627563"/>
          <p14:tracePt t="25284" x="7146925" y="4640263"/>
          <p14:tracePt t="25288" x="7146925" y="4652963"/>
          <p14:tracePt t="25294" x="7173913" y="4692650"/>
          <p14:tracePt t="25301" x="7186613" y="4718050"/>
          <p14:tracePt t="25310" x="7199313" y="4743450"/>
          <p14:tracePt t="25319" x="7224713" y="4770438"/>
          <p14:tracePt t="25326" x="7250113" y="4795838"/>
          <p14:tracePt t="25335" x="7262813" y="4821238"/>
          <p14:tracePt t="25344" x="7277100" y="4833938"/>
          <p14:tracePt t="25362" x="7289800" y="4846638"/>
          <p14:tracePt t="25368" x="7315200" y="4899025"/>
          <p14:tracePt t="25377" x="7327900" y="4899025"/>
          <p14:tracePt t="25385" x="7340600" y="4911725"/>
          <p14:tracePt t="25390" x="7380288" y="4924425"/>
          <p14:tracePt t="25399" x="7418388" y="4924425"/>
          <p14:tracePt t="25407" x="7456488" y="4962525"/>
          <p14:tracePt t="25414" x="7508875" y="4975225"/>
          <p14:tracePt t="25422" x="7586663" y="4989513"/>
          <p14:tracePt t="25430" x="7624763" y="4989513"/>
          <p14:tracePt t="25439" x="7727950" y="5002213"/>
          <p14:tracePt t="25446" x="7780338" y="5014913"/>
          <p14:tracePt t="25456" x="7818438" y="5014913"/>
          <p14:tracePt t="25462" x="7856538" y="5014913"/>
          <p14:tracePt t="25479" x="7883525" y="5027613"/>
          <p14:tracePt t="25487" x="7921625" y="5027613"/>
          <p14:tracePt t="25494" x="7972425" y="5027613"/>
          <p14:tracePt t="25510" x="7999413" y="5027613"/>
          <p14:tracePt t="25518" x="8115300" y="5027613"/>
          <p14:tracePt t="25526" x="8140700" y="5027613"/>
          <p14:tracePt t="25534" x="8193088" y="5027613"/>
          <p14:tracePt t="25542" x="8243888" y="5053013"/>
          <p14:tracePt t="25551" x="8256588" y="5053013"/>
          <p14:tracePt t="25558" x="8308975" y="5053013"/>
          <p14:tracePt t="25574" x="8347075" y="5053013"/>
          <p14:tracePt t="25591" x="8412163" y="5053013"/>
          <p14:tracePt t="25607" x="8489950" y="5053013"/>
          <p14:tracePt t="25614" x="8515350" y="5053013"/>
          <p14:tracePt t="25622" x="8540750" y="5053013"/>
          <p14:tracePt t="25630" x="8553450" y="5053013"/>
          <p14:tracePt t="25638" x="8578850" y="5053013"/>
          <p14:tracePt t="25662" x="8593138" y="5053013"/>
          <p14:tracePt t="25671" x="8618538" y="5053013"/>
          <p14:tracePt t="25695" x="8631238" y="5053013"/>
          <p14:tracePt t="25701" x="8643938" y="5053013"/>
          <p14:tracePt t="25711" x="8656638" y="5040313"/>
          <p14:tracePt t="25718" x="8669338" y="5040313"/>
          <p14:tracePt t="25730" x="8682038" y="5027613"/>
          <p14:tracePt t="25799" x="8696325" y="5027613"/>
          <p14:tracePt t="25814" x="8709025" y="5002213"/>
          <p14:tracePt t="25830" x="8721725" y="4989513"/>
          <p14:tracePt t="25870" x="8734425" y="4975225"/>
          <p14:tracePt t="25896" x="8759825" y="4962525"/>
          <p14:tracePt t="25902" x="8759825" y="4949825"/>
          <p14:tracePt t="25912" x="8772525" y="4949825"/>
          <p14:tracePt t="25919" x="8785225" y="4937125"/>
          <p14:tracePt t="25926" x="8785225" y="4924425"/>
          <p14:tracePt t="25943" x="8799513" y="4911725"/>
          <p14:tracePt t="25958" x="8799513" y="4899025"/>
          <p14:tracePt t="25974" x="8812213" y="4886325"/>
          <p14:tracePt t="25984" x="8824913" y="4872038"/>
          <p14:tracePt t="26094" x="8824913" y="4846638"/>
          <p14:tracePt t="26118" x="8837613" y="4846638"/>
          <p14:tracePt t="26319" x="8837613" y="4833938"/>
          <p14:tracePt t="26342" x="8837613" y="4821238"/>
          <p14:tracePt t="26366" x="8837613" y="4808538"/>
          <p14:tracePt t="26374" x="8850313" y="4795838"/>
          <p14:tracePt t="26383" x="8850313" y="4783138"/>
          <p14:tracePt t="26815" x="8850313" y="4770438"/>
          <p14:tracePt t="26831" x="8863013" y="4743450"/>
          <p14:tracePt t="26870" x="8863013" y="4730750"/>
          <p14:tracePt t="26886" x="8863013" y="4705350"/>
          <p14:tracePt t="26894" x="8863013" y="4692650"/>
          <p14:tracePt t="26913" x="8863013" y="4652963"/>
          <p14:tracePt t="26921" x="8863013" y="4640263"/>
          <p14:tracePt t="26938" x="8863013" y="4627563"/>
          <p14:tracePt t="26942" x="8863013" y="4602163"/>
          <p14:tracePt t="26953" x="8863013" y="4589463"/>
          <p14:tracePt t="26959" x="8863013" y="4564063"/>
          <p14:tracePt t="26967" x="8863013" y="4549775"/>
          <p14:tracePt t="26990" x="8863013" y="4537075"/>
          <p14:tracePt t="27006" x="8863013" y="4511675"/>
          <p14:tracePt t="27023" x="8837613" y="4486275"/>
          <p14:tracePt t="27031" x="8824913" y="4473575"/>
          <p14:tracePt t="27037" x="8799513" y="4448175"/>
          <p14:tracePt t="27057" x="8785225" y="4433888"/>
          <p14:tracePt t="27062" x="8759825" y="4395788"/>
          <p14:tracePt t="27072" x="8721725" y="4383088"/>
          <p14:tracePt t="27078" x="8709025" y="4357688"/>
          <p14:tracePt t="27089" x="8669338" y="4344988"/>
          <p14:tracePt t="27094" x="8643938" y="4330700"/>
          <p14:tracePt t="27104" x="8631238" y="4318000"/>
          <p14:tracePt t="27115" x="8605838" y="4292600"/>
          <p14:tracePt t="27135" x="8515350" y="4254500"/>
          <p14:tracePt t="27143" x="8462963" y="4227513"/>
          <p14:tracePt t="27154" x="8386763" y="4202113"/>
          <p14:tracePt t="27158" x="8359775" y="4189413"/>
          <p14:tracePt t="27169" x="8334375" y="4176713"/>
          <p14:tracePt t="27176" x="8283575" y="4151313"/>
          <p14:tracePt t="27186" x="8231188" y="4124325"/>
          <p14:tracePt t="27190" x="8193088" y="4098925"/>
          <p14:tracePt t="27199" x="8166100" y="4098925"/>
          <p14:tracePt t="27207" x="8153400" y="4086225"/>
          <p14:tracePt t="27216" x="8140700" y="4086225"/>
          <p14:tracePt t="27223" x="8128000" y="4073525"/>
          <p14:tracePt t="27231" x="8115300" y="4060825"/>
          <p14:tracePt t="27246" x="8102600" y="4048125"/>
          <p14:tracePt t="27254" x="8089900" y="4048125"/>
          <p14:tracePt t="27262" x="8075613" y="4035425"/>
          <p14:tracePt t="27278" x="8062913" y="4008438"/>
          <p14:tracePt t="27294" x="8024813" y="3983038"/>
          <p14:tracePt t="27304" x="8024813" y="3970338"/>
          <p14:tracePt t="27310" x="7999413" y="3932238"/>
          <p14:tracePt t="27326" x="7986713" y="3932238"/>
          <p14:tracePt t="27339" x="7986713" y="3919538"/>
          <p14:tracePt t="27345" x="7986713" y="3892550"/>
          <p14:tracePt t="27355" x="7947025" y="3879850"/>
          <p14:tracePt t="27368" x="7947025" y="3867150"/>
          <p14:tracePt t="27375" x="7947025" y="3841750"/>
          <p14:tracePt t="27391" x="7934325" y="3802063"/>
          <p14:tracePt t="27406" x="7921625" y="3789363"/>
          <p14:tracePt t="27414" x="7921625" y="3776663"/>
          <p14:tracePt t="27430" x="7921625" y="3751263"/>
          <p14:tracePt t="27438" x="7921625" y="3725863"/>
          <p14:tracePt t="27458" x="7921625" y="3713163"/>
          <p14:tracePt t="27463" x="7921625" y="3700463"/>
          <p14:tracePt t="27473" x="7921625" y="3673475"/>
          <p14:tracePt t="27480" x="7921625" y="3660775"/>
          <p14:tracePt t="27494" x="7921625" y="3648075"/>
          <p14:tracePt t="27518" x="7921625" y="3635375"/>
          <p14:tracePt t="28990" x="7921625" y="3622675"/>
          <p14:tracePt t="29039" x="7908925" y="3622675"/>
          <p14:tracePt t="29047" x="7883525" y="3622675"/>
          <p14:tracePt t="29054" x="7869238" y="3622675"/>
          <p14:tracePt t="29069" x="7856538" y="3622675"/>
          <p14:tracePt t="29150" x="7843838" y="3622675"/>
          <p14:tracePt t="29160" x="7831138" y="3622675"/>
          <p14:tracePt t="29166" x="7805738" y="3622675"/>
          <p14:tracePt t="29175" x="7780338" y="3622675"/>
          <p14:tracePt t="29182" x="7766050" y="3622675"/>
          <p14:tracePt t="29191" x="7753350" y="3622675"/>
          <p14:tracePt t="29198" x="7727950" y="3622675"/>
          <p14:tracePt t="29214" x="7599363" y="3570288"/>
          <p14:tracePt t="29223" x="7573963" y="3557588"/>
          <p14:tracePt t="29230" x="7496175" y="3506788"/>
          <p14:tracePt t="29244" x="7367588" y="3416300"/>
          <p14:tracePt t="29249" x="7224713" y="3325813"/>
          <p14:tracePt t="29257" x="7005638" y="3171825"/>
          <p14:tracePt t="29265" x="6799263" y="3028950"/>
          <p14:tracePt t="29274" x="6489700" y="2849563"/>
          <p14:tracePt t="29282" x="6011863" y="2603500"/>
          <p14:tracePt t="29290" x="5534025" y="2371725"/>
          <p14:tracePt t="29294" x="5095875" y="2139950"/>
          <p14:tracePt t="29304" x="4541838" y="1868488"/>
          <p14:tracePt t="29311" x="4102100" y="1598613"/>
          <p14:tracePt t="29318" x="3586163" y="1341438"/>
          <p14:tracePt t="29326" x="3276600" y="1147763"/>
          <p14:tracePt t="29334" x="2992438" y="966788"/>
          <p14:tracePt t="29342" x="2838450" y="850900"/>
          <p14:tracePt t="29350" x="2682875" y="709613"/>
          <p14:tracePt t="29359" x="2593975" y="606425"/>
          <p14:tracePt t="29375" x="2386013" y="360363"/>
          <p14:tracePt t="29382" x="2282825" y="180975"/>
          <p14:tracePt t="29389" x="2244725" y="128588"/>
          <p14:tracePt t="29400" x="2219325" y="65088"/>
          <p14:tracePt t="29406" x="2193925" y="254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D59A-ADD1-4742-BC55-89AE6104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- Continued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26073-1468-442C-B436-93740E5C6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366" y="1122888"/>
            <a:ext cx="11235267" cy="529746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" sz="1600" dirty="0">
                <a:latin typeface="+mn-lt"/>
              </a:rPr>
              <a:t>This tool collects runtime data via </a:t>
            </a:r>
            <a:r>
              <a:rPr lang="en" sz="1600" b="1" i="1" dirty="0">
                <a:latin typeface="+mn-lt"/>
              </a:rPr>
              <a:t>absolute timestamps. </a:t>
            </a:r>
            <a:r>
              <a:rPr lang="en" sz="1600" dirty="0">
                <a:latin typeface="+mn-lt"/>
              </a:rPr>
              <a:t>The runtime timeseries data will the allow further insights into the I/O behavior:</a:t>
            </a:r>
            <a:endParaRPr lang="en-US" sz="1600" dirty="0">
              <a:latin typeface="+mn-lt"/>
            </a:endParaRP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Identify the </a:t>
            </a:r>
            <a:r>
              <a:rPr lang="en-US" sz="1400" b="1" dirty="0">
                <a:latin typeface="+mn-lt"/>
              </a:rPr>
              <a:t>root cause(s) of I/O performance variability</a:t>
            </a:r>
            <a:r>
              <a:rPr lang="en-US" sz="1400" dirty="0">
                <a:latin typeface="+mn-lt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Detect </a:t>
            </a:r>
            <a:r>
              <a:rPr lang="en-US" sz="1400" b="1" dirty="0">
                <a:latin typeface="+mn-lt"/>
              </a:rPr>
              <a:t>when an I/O performance variability occurs </a:t>
            </a:r>
            <a:r>
              <a:rPr lang="en-US" sz="1400" dirty="0">
                <a:latin typeface="+mn-lt"/>
              </a:rPr>
              <a:t>during application runtime.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Able to </a:t>
            </a:r>
            <a:r>
              <a:rPr lang="en-US" sz="1400" b="1" dirty="0">
                <a:latin typeface="+mn-lt"/>
              </a:rPr>
              <a:t>quickly detect and address </a:t>
            </a:r>
            <a:r>
              <a:rPr lang="en-US" sz="1400" dirty="0">
                <a:latin typeface="+mn-lt"/>
              </a:rPr>
              <a:t>any operational issues.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Reveal </a:t>
            </a:r>
            <a:r>
              <a:rPr lang="en-US" sz="1400" b="1" dirty="0">
                <a:latin typeface="+mn-lt"/>
              </a:rPr>
              <a:t>correlations between I/O performance variability and system behavior</a:t>
            </a:r>
            <a:r>
              <a:rPr lang="en-US" sz="1400" dirty="0">
                <a:latin typeface="+mn-lt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Investigate any </a:t>
            </a:r>
            <a:r>
              <a:rPr lang="en-US" sz="1400" b="1" dirty="0">
                <a:latin typeface="+mn-lt"/>
              </a:rPr>
              <a:t>irregular or inconsistent </a:t>
            </a:r>
            <a:r>
              <a:rPr lang="en-US" sz="1400" dirty="0">
                <a:latin typeface="+mn-lt"/>
              </a:rPr>
              <a:t>timeseries related analyses.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Produce </a:t>
            </a:r>
            <a:r>
              <a:rPr lang="en-US" sz="1400" b="1" dirty="0">
                <a:latin typeface="+mn-lt"/>
              </a:rPr>
              <a:t>new and meaningful</a:t>
            </a:r>
            <a:r>
              <a:rPr lang="en-US" sz="1400" dirty="0">
                <a:latin typeface="+mn-lt"/>
              </a:rPr>
              <a:t> analyses and visualizations.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dirty="0">
                <a:latin typeface="+mn-lt"/>
              </a:rPr>
              <a:t>I/O event data will be collected, stored, analyzed and visualized with the </a:t>
            </a:r>
            <a:r>
              <a:rPr lang="en-US" sz="1600" b="1" dirty="0">
                <a:latin typeface="+mn-lt"/>
              </a:rPr>
              <a:t>Darshan LDMS Integration - </a:t>
            </a:r>
            <a:r>
              <a:rPr lang="en-US" sz="1600" dirty="0">
                <a:latin typeface="+mn-lt"/>
              </a:rPr>
              <a:t>A framework that integrates multiple tools to provide low-latency monitoring of I/O event data during runtime:</a:t>
            </a:r>
          </a:p>
          <a:p>
            <a:pPr marL="342900" indent="-3429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US" sz="1600" dirty="0">
                <a:latin typeface="+mn-lt"/>
              </a:rPr>
              <a:t>Darshan – A lightweight I/O characterization tool that transparently captures application I/O behavior from HPC applications with minimal overhead.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Generates a binary file of I/O traces post-run. </a:t>
            </a:r>
          </a:p>
          <a:p>
            <a:pPr marL="251466" indent="-3429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US" sz="1800" dirty="0">
                <a:latin typeface="+mn-lt"/>
              </a:rPr>
              <a:t> </a:t>
            </a:r>
            <a:r>
              <a:rPr lang="en-US" sz="1600" b="1" dirty="0">
                <a:latin typeface="+mn-lt"/>
              </a:rPr>
              <a:t>L</a:t>
            </a:r>
            <a:r>
              <a:rPr lang="en-US" sz="1600" dirty="0">
                <a:latin typeface="+mn-lt"/>
              </a:rPr>
              <a:t>ightweight </a:t>
            </a:r>
            <a:r>
              <a:rPr lang="en-US" sz="1600" b="1" dirty="0">
                <a:latin typeface="+mn-lt"/>
              </a:rPr>
              <a:t>D</a:t>
            </a:r>
            <a:r>
              <a:rPr lang="en-US" sz="1600" dirty="0">
                <a:latin typeface="+mn-lt"/>
              </a:rPr>
              <a:t>istributed </a:t>
            </a:r>
            <a:r>
              <a:rPr lang="en-US" sz="1600" b="1" dirty="0">
                <a:latin typeface="+mn-lt"/>
              </a:rPr>
              <a:t>M</a:t>
            </a:r>
            <a:r>
              <a:rPr lang="en-US" sz="1600" dirty="0">
                <a:latin typeface="+mn-lt"/>
              </a:rPr>
              <a:t>etric </a:t>
            </a:r>
            <a:r>
              <a:rPr lang="en-US" sz="1600" b="1" dirty="0">
                <a:latin typeface="+mn-lt"/>
              </a:rPr>
              <a:t>S</a:t>
            </a:r>
            <a:r>
              <a:rPr lang="en-US" sz="1600" dirty="0">
                <a:latin typeface="+mn-lt"/>
              </a:rPr>
              <a:t>ervice (</a:t>
            </a:r>
            <a:r>
              <a:rPr lang="en-US" sz="1600" b="1" dirty="0">
                <a:latin typeface="+mn-lt"/>
              </a:rPr>
              <a:t>LDMS</a:t>
            </a:r>
            <a:r>
              <a:rPr lang="en-US" sz="1600" dirty="0">
                <a:latin typeface="+mn-lt"/>
              </a:rPr>
              <a:t>) – A low-overhead production monitoring system that can run on HPC machines.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Capability to collect, transport, aggregate and store timeseries data during runtime.</a:t>
            </a:r>
          </a:p>
          <a:p>
            <a:pPr marL="342900" indent="-3429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US" sz="1600" dirty="0">
                <a:latin typeface="+mn-lt"/>
              </a:rPr>
              <a:t>An Analysis and Visualization Infrastructure for LDMS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Demonstrates further insights into I/O behavior through analysis modules and a web interface.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526F058-DD19-459C-AB7C-4F23E433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A95FBD7A-B39C-495F-867E-367CDDA3D3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390"/>
    </mc:Choice>
    <mc:Fallback xmlns="">
      <p:transition advTm="70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41D1-F221-4A60-9F03-9F685BF3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72" y="344593"/>
            <a:ext cx="10058400" cy="570225"/>
          </a:xfrm>
        </p:spPr>
        <p:txBody>
          <a:bodyPr/>
          <a:lstStyle/>
          <a:p>
            <a:r>
              <a:rPr lang="en-US" dirty="0"/>
              <a:t>Integration: Darshan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A0010-BED7-4A41-939E-D6C4D7F01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935317"/>
            <a:ext cx="10666896" cy="561533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Darshan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(lightweight I/O characterization tool) data is used to tune I/O behavior of HPC applications for increased scientific productivity or to gain insight into trends in large-scale computing systems.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Provides detailed statistics about file accesses from MPI and non-MPI applications with the following modules: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POSIX, MPI-IO, STDIO, and many more.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1" dirty="0">
                <a:latin typeface="+mn-lt"/>
                <a:cs typeface="Calibri" panose="020F0502020204030204" pitchFamily="34" charset="0"/>
              </a:rPr>
              <a:t>Darshan </a:t>
            </a:r>
            <a:r>
              <a:rPr lang="en-US" sz="1400" b="1" dirty="0" err="1">
                <a:latin typeface="+mn-lt"/>
                <a:cs typeface="Calibri" panose="020F0502020204030204" pitchFamily="34" charset="0"/>
              </a:rPr>
              <a:t>eXtended</a:t>
            </a:r>
            <a:r>
              <a:rPr lang="en-US" sz="1400" b="1" dirty="0">
                <a:latin typeface="+mn-lt"/>
                <a:cs typeface="Calibri" panose="020F0502020204030204" pitchFamily="34" charset="0"/>
              </a:rPr>
              <a:t> Tracing (DXT):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Provides a more detailed profiling of I/O software stacks such as kernel I/O traces and systematic analysis on the I/O behavior of applications.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sz="1200" dirty="0">
                <a:latin typeface="+mn-lt"/>
                <a:cs typeface="Calibri" panose="020F0502020204030204" pitchFamily="34" charset="0"/>
              </a:rPr>
              <a:t>Ex: Start and end time of read and write operations for MPIIO and POSIX.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Two main parts: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1" dirty="0">
                <a:latin typeface="+mn-lt"/>
                <a:cs typeface="Calibri" panose="020F0502020204030204" pitchFamily="34" charset="0"/>
              </a:rPr>
              <a:t>darshan-runtime: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The instrumentation portion of the Darshan characterization tool. Intent includes the collection of I/O characterization information of MPI &amp; non-MPI applications.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sz="1200" dirty="0">
                <a:latin typeface="+mn-lt"/>
                <a:cs typeface="Calibri" panose="020F0502020204030204" pitchFamily="34" charset="0"/>
              </a:rPr>
              <a:t>Produces a binary file containing the I/O traces.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1" dirty="0">
                <a:latin typeface="+mn-lt"/>
                <a:cs typeface="Calibri" panose="020F0502020204030204" pitchFamily="34" charset="0"/>
              </a:rPr>
              <a:t>darshan-util: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A collection of tools for parsing and summarizing log files produced by Darshan instrumentation. 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sz="1200" dirty="0">
                <a:latin typeface="+mn-lt"/>
                <a:cs typeface="Calibri" panose="020F0502020204030204" pitchFamily="34" charset="0"/>
              </a:rPr>
              <a:t>Darshan log files are platform-independent.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Darshan uses absolute timestamps for reporting time related I/O event data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Does not report the raw absolute timestamps due to memory limitations on host node.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1" i="1" dirty="0">
                <a:latin typeface="+mn-lt"/>
                <a:cs typeface="Calibri" panose="020F0502020204030204" pitchFamily="34" charset="0"/>
              </a:rPr>
              <a:t>Modifications were made to expose this.</a:t>
            </a:r>
            <a:endParaRPr lang="en-US" sz="1400" dirty="0"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i="1" dirty="0">
                <a:latin typeface="+mn-lt"/>
                <a:cs typeface="Calibri" panose="020F0502020204030204" pitchFamily="34" charset="0"/>
              </a:rPr>
              <a:t>This framework utilizes this tool to continuously collect I/O event data and absolute timestamp during application runtime. This data is then published and transported via LDMS.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BAD2085-FFD8-4736-8073-A879AE28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9E6A7E2-CB95-4CA6-A0A5-3929E2FEC4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0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480"/>
    </mc:Choice>
    <mc:Fallback xmlns="">
      <p:transition advTm="77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41D1-F221-4A60-9F03-9F685BF3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72" y="335101"/>
            <a:ext cx="10058400" cy="570225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Calibri" panose="020F0502020204030204" pitchFamily="34" charset="0"/>
              </a:rPr>
              <a:t>Integration: LDMS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A0010-BED7-4A41-939E-D6C4D7F01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990" y="1152866"/>
            <a:ext cx="5689130" cy="501933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i="0" dirty="0">
                <a:effectLst/>
                <a:latin typeface="+mn-lt"/>
                <a:cs typeface="Calibri" panose="020F0502020204030204" pitchFamily="34" charset="0"/>
              </a:rPr>
              <a:t>The </a:t>
            </a:r>
            <a:r>
              <a:rPr lang="en-US" sz="1600" b="1" i="0" dirty="0">
                <a:effectLst/>
                <a:latin typeface="+mn-lt"/>
                <a:cs typeface="Calibri" panose="020F0502020204030204" pitchFamily="34" charset="0"/>
              </a:rPr>
              <a:t>LDMS</a:t>
            </a:r>
            <a:r>
              <a:rPr lang="en-US" sz="1600" i="0" dirty="0">
                <a:effectLst/>
                <a:latin typeface="+mn-lt"/>
                <a:cs typeface="Calibri" panose="020F0502020204030204" pitchFamily="34" charset="0"/>
              </a:rPr>
              <a:t> monitoring system c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ollects data via samplers and plugins: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0" i="0" dirty="0">
                <a:effectLst/>
                <a:latin typeface="+mn-lt"/>
                <a:cs typeface="Calibri" panose="020F0502020204030204" pitchFamily="34" charset="0"/>
              </a:rPr>
              <a:t>Samp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ler: Type of daemon that collects system data.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b="0" i="0" dirty="0">
                <a:effectLst/>
                <a:latin typeface="+mn-lt"/>
                <a:cs typeface="Calibri" panose="020F0502020204030204" pitchFamily="34" charset="0"/>
              </a:rPr>
              <a:t>Plugin: Determines the kind of data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collected/</a:t>
            </a:r>
            <a:r>
              <a:rPr lang="en-US" sz="1400" b="0" i="0" dirty="0">
                <a:effectLst/>
                <a:latin typeface="+mn-lt"/>
                <a:cs typeface="Calibri" panose="020F0502020204030204" pitchFamily="34" charset="0"/>
              </a:rPr>
              <a:t>sampled, aggregated or stored.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Provides </a:t>
            </a:r>
            <a:r>
              <a:rPr lang="en-US" sz="1600" b="1" i="1" dirty="0">
                <a:latin typeface="+mn-lt"/>
                <a:cs typeface="Calibri" panose="020F0502020204030204" pitchFamily="34" charset="0"/>
              </a:rPr>
              <a:t>absolute timestamp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view of system conditions through multi-hop aggregation.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Intermediate aggregators (transport) and head node aggregators </a:t>
            </a:r>
            <a:r>
              <a:rPr lang="en-US" sz="1400" dirty="0">
                <a:latin typeface="+mn-lt"/>
                <a:cs typeface="Calibri" panose="020F0502020204030204" pitchFamily="34" charset="0"/>
                <a:sym typeface="Wingdings" panose="05000000000000000000" pitchFamily="2" charset="2"/>
              </a:rPr>
              <a:t>(storage).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</a:rPr>
              <a:t>Does not take up host memory when collecting timestamped data.</a:t>
            </a:r>
            <a:endParaRPr lang="en-US" sz="1400" dirty="0">
              <a:latin typeface="+mn-lt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0" i="0" dirty="0">
                <a:effectLst/>
                <a:latin typeface="+mn-lt"/>
                <a:cs typeface="Calibri" panose="020F0502020204030204" pitchFamily="34" charset="0"/>
              </a:rPr>
              <a:t>Darshan LDMS Integration framework </a:t>
            </a:r>
            <a:r>
              <a:rPr lang="en-US" sz="1600" b="1" i="1" dirty="0">
                <a:effectLst/>
                <a:latin typeface="+mn-lt"/>
                <a:cs typeface="Calibri" panose="020F0502020204030204" pitchFamily="34" charset="0"/>
              </a:rPr>
              <a:t>leverages</a:t>
            </a:r>
            <a:r>
              <a:rPr lang="en-US" sz="1600" b="0" i="0" dirty="0">
                <a:effectLst/>
                <a:latin typeface="+mn-lt"/>
                <a:cs typeface="Calibri" panose="020F0502020204030204" pitchFamily="34" charset="0"/>
              </a:rPr>
              <a:t> LDMS transport functionality for I/O data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injection.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i="1" dirty="0">
                <a:latin typeface="+mn-lt"/>
                <a:cs typeface="Calibri" panose="020F0502020204030204" pitchFamily="34" charset="0"/>
              </a:rPr>
              <a:t>Framework utilizes an LDMS functionality consisting of a </a:t>
            </a:r>
            <a:r>
              <a:rPr lang="en-US" sz="1600" b="1" i="1" dirty="0">
                <a:latin typeface="+mn-lt"/>
                <a:cs typeface="Calibri" panose="020F0502020204030204" pitchFamily="34" charset="0"/>
              </a:rPr>
              <a:t>push-based</a:t>
            </a:r>
            <a:r>
              <a:rPr lang="en-US" sz="1600" i="1" dirty="0">
                <a:latin typeface="+mn-lt"/>
                <a:cs typeface="Calibri" panose="020F0502020204030204" pitchFamily="34" charset="0"/>
              </a:rPr>
              <a:t> method.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Requires a </a:t>
            </a:r>
            <a:r>
              <a:rPr lang="en-US" sz="1400" i="1" dirty="0">
                <a:latin typeface="+mn-lt"/>
                <a:cs typeface="Calibri" panose="020F0502020204030204" pitchFamily="34" charset="0"/>
              </a:rPr>
              <a:t>push-based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 method to reduce memory consumed and data loss on the node.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BAD2085-FFD8-4736-8073-A879AE28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A0CA0A4-5231-432A-A210-9DEE09E96CAD}"/>
              </a:ext>
            </a:extLst>
          </p:cNvPr>
          <p:cNvGrpSpPr/>
          <p:nvPr/>
        </p:nvGrpSpPr>
        <p:grpSpPr>
          <a:xfrm>
            <a:off x="6157056" y="1463698"/>
            <a:ext cx="5422688" cy="3426997"/>
            <a:chOff x="6846386" y="1783332"/>
            <a:chExt cx="5021160" cy="3426997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40EFC64B-6E3C-4CBD-96EF-F0A9708346B2}"/>
                </a:ext>
              </a:extLst>
            </p:cNvPr>
            <p:cNvGrpSpPr/>
            <p:nvPr/>
          </p:nvGrpSpPr>
          <p:grpSpPr>
            <a:xfrm>
              <a:off x="6846386" y="1783332"/>
              <a:ext cx="5021160" cy="3426997"/>
              <a:chOff x="3195897" y="966509"/>
              <a:chExt cx="5021160" cy="3426997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073B9F1-4A5C-4706-A617-34C38ECA6F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40496" y="1047249"/>
                <a:ext cx="16441" cy="3346257"/>
              </a:xfrm>
              <a:prstGeom prst="line">
                <a:avLst/>
              </a:prstGeom>
              <a:ln w="3810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13230B92-1C68-451B-800E-CE8EF2BA6FF5}"/>
                  </a:ext>
                </a:extLst>
              </p:cNvPr>
              <p:cNvSpPr/>
              <p:nvPr/>
            </p:nvSpPr>
            <p:spPr>
              <a:xfrm>
                <a:off x="4523877" y="1429546"/>
                <a:ext cx="2412345" cy="5413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LDMS Transport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D2F6D4D8-17B1-46BC-99B6-71CCF13F8B86}"/>
                  </a:ext>
                </a:extLst>
              </p:cNvPr>
              <p:cNvGrpSpPr/>
              <p:nvPr/>
            </p:nvGrpSpPr>
            <p:grpSpPr>
              <a:xfrm>
                <a:off x="5766491" y="3768827"/>
                <a:ext cx="1044988" cy="584775"/>
                <a:chOff x="928689" y="1249282"/>
                <a:chExt cx="1044988" cy="584775"/>
              </a:xfrm>
            </p:grpSpPr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DB771296-C163-45A2-AC45-8F754A6D8278}"/>
                    </a:ext>
                  </a:extLst>
                </p:cNvPr>
                <p:cNvSpPr txBox="1"/>
                <p:nvPr/>
              </p:nvSpPr>
              <p:spPr>
                <a:xfrm>
                  <a:off x="928689" y="1249282"/>
                  <a:ext cx="1044988" cy="584775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tx1"/>
                      </a:solidFill>
                    </a:rPr>
                    <a:t>Push</a:t>
                  </a:r>
                </a:p>
                <a:p>
                  <a:r>
                    <a:rPr lang="en-US" sz="1600" dirty="0">
                      <a:solidFill>
                        <a:schemeClr val="tx1"/>
                      </a:solidFill>
                    </a:rPr>
                    <a:t>Pull</a:t>
                  </a:r>
                </a:p>
              </p:txBody>
            </p:sp>
            <p:sp>
              <p:nvSpPr>
                <p:cNvPr id="83" name="Arrow: U-Turn 82">
                  <a:extLst>
                    <a:ext uri="{FF2B5EF4-FFF2-40B4-BE49-F238E27FC236}">
                      <a16:creationId xmlns:a16="http://schemas.microsoft.com/office/drawing/2014/main" id="{6151879B-4247-4E63-8BC9-B2715ED08AF0}"/>
                    </a:ext>
                  </a:extLst>
                </p:cNvPr>
                <p:cNvSpPr/>
                <p:nvPr/>
              </p:nvSpPr>
              <p:spPr>
                <a:xfrm rot="16200000">
                  <a:off x="1572840" y="1466426"/>
                  <a:ext cx="190478" cy="377358"/>
                </a:xfrm>
                <a:prstGeom prst="uturnArrow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0CB4394A-4AEC-4A22-A536-B824DAEF23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00965" y="1438214"/>
                  <a:ext cx="377357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148942A-6EBF-4368-88AE-4E748E305BBB}"/>
                  </a:ext>
                </a:extLst>
              </p:cNvPr>
              <p:cNvSpPr/>
              <p:nvPr/>
            </p:nvSpPr>
            <p:spPr>
              <a:xfrm>
                <a:off x="4365137" y="2432292"/>
                <a:ext cx="1075267" cy="694266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 Region</a:t>
                </a:r>
              </a:p>
            </p:txBody>
          </p: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90FCC079-400E-454C-A8ED-5B9475BC4167}"/>
                  </a:ext>
                </a:extLst>
              </p:cNvPr>
              <p:cNvCxnSpPr>
                <a:cxnSpLocks/>
                <a:endCxn id="46" idx="1"/>
              </p:cNvCxnSpPr>
              <p:nvPr/>
            </p:nvCxnSpPr>
            <p:spPr>
              <a:xfrm>
                <a:off x="4219682" y="2779229"/>
                <a:ext cx="145455" cy="196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5BCACE4-50F4-42DB-A97E-6B59536F2F42}"/>
                  </a:ext>
                </a:extLst>
              </p:cNvPr>
              <p:cNvSpPr/>
              <p:nvPr/>
            </p:nvSpPr>
            <p:spPr>
              <a:xfrm>
                <a:off x="5766491" y="2067011"/>
                <a:ext cx="2432681" cy="12538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77DCDD6-9A46-49D2-A7E1-17BCFD0286C8}"/>
                  </a:ext>
                </a:extLst>
              </p:cNvPr>
              <p:cNvSpPr txBox="1"/>
              <p:nvPr/>
            </p:nvSpPr>
            <p:spPr>
              <a:xfrm>
                <a:off x="7365557" y="2040306"/>
                <a:ext cx="72909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LDMSD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645A129-EFD8-4FC5-9E6C-5E6C796B342F}"/>
                  </a:ext>
                </a:extLst>
              </p:cNvPr>
              <p:cNvSpPr/>
              <p:nvPr/>
            </p:nvSpPr>
            <p:spPr>
              <a:xfrm>
                <a:off x="7090376" y="2420354"/>
                <a:ext cx="1011303" cy="68968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Storage Plugin</a:t>
                </a:r>
              </a:p>
            </p:txBody>
          </p:sp>
          <p:sp>
            <p:nvSpPr>
              <p:cNvPr id="51" name="Cylinder 50">
                <a:extLst>
                  <a:ext uri="{FF2B5EF4-FFF2-40B4-BE49-F238E27FC236}">
                    <a16:creationId xmlns:a16="http://schemas.microsoft.com/office/drawing/2014/main" id="{00E34AA4-B2B0-49F8-B0B0-E5F4170CCD8F}"/>
                  </a:ext>
                </a:extLst>
              </p:cNvPr>
              <p:cNvSpPr/>
              <p:nvPr/>
            </p:nvSpPr>
            <p:spPr>
              <a:xfrm>
                <a:off x="6974997" y="3504116"/>
                <a:ext cx="1242060" cy="655187"/>
              </a:xfrm>
              <a:prstGeom prst="can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Database</a:t>
                </a:r>
              </a:p>
            </p:txBody>
          </p: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F0C3068-6C0C-4D3B-AD73-3385F3BBEBD5}"/>
                  </a:ext>
                </a:extLst>
              </p:cNvPr>
              <p:cNvCxnSpPr>
                <a:cxnSpLocks/>
                <a:stCxn id="50" idx="2"/>
                <a:endCxn id="51" idx="1"/>
              </p:cNvCxnSpPr>
              <p:nvPr/>
            </p:nvCxnSpPr>
            <p:spPr>
              <a:xfrm>
                <a:off x="7596027" y="3110040"/>
                <a:ext cx="0" cy="394076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0C8C6AC-0360-43E4-AC98-0CAEBBA7EA56}"/>
                  </a:ext>
                </a:extLst>
              </p:cNvPr>
              <p:cNvSpPr/>
              <p:nvPr/>
            </p:nvSpPr>
            <p:spPr>
              <a:xfrm>
                <a:off x="5844572" y="2420244"/>
                <a:ext cx="945421" cy="68968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 Region</a:t>
                </a:r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3A75A09E-6EF7-482B-946F-96A65DCC91FA}"/>
                  </a:ext>
                </a:extLst>
              </p:cNvPr>
              <p:cNvCxnSpPr>
                <a:cxnSpLocks/>
                <a:stCxn id="53" idx="3"/>
                <a:endCxn id="50" idx="1"/>
              </p:cNvCxnSpPr>
              <p:nvPr/>
            </p:nvCxnSpPr>
            <p:spPr>
              <a:xfrm>
                <a:off x="6789994" y="2765087"/>
                <a:ext cx="300382" cy="110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E1B837E7-7B8D-4CDF-B5B7-DEE45685DE5C}"/>
                  </a:ext>
                </a:extLst>
              </p:cNvPr>
              <p:cNvSpPr/>
              <p:nvPr/>
            </p:nvSpPr>
            <p:spPr>
              <a:xfrm>
                <a:off x="3195897" y="2063814"/>
                <a:ext cx="2358803" cy="12538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1AE490B4-FF30-4EA3-9590-ED57596AFEA0}"/>
                  </a:ext>
                </a:extLst>
              </p:cNvPr>
              <p:cNvSpPr/>
              <p:nvPr/>
            </p:nvSpPr>
            <p:spPr>
              <a:xfrm>
                <a:off x="3318433" y="2432096"/>
                <a:ext cx="919608" cy="697865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Sampler Plugin</a:t>
                </a:r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32E2D9DA-AFD4-493D-B7D4-5514B3B0ACFB}"/>
                  </a:ext>
                </a:extLst>
              </p:cNvPr>
              <p:cNvSpPr/>
              <p:nvPr/>
            </p:nvSpPr>
            <p:spPr>
              <a:xfrm>
                <a:off x="3579767" y="3387168"/>
                <a:ext cx="1741170" cy="601133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System Metrics</a:t>
                </a:r>
              </a:p>
            </p:txBody>
          </p:sp>
          <p:sp>
            <p:nvSpPr>
              <p:cNvPr id="68" name="Arrow: U-Turn 67">
                <a:extLst>
                  <a:ext uri="{FF2B5EF4-FFF2-40B4-BE49-F238E27FC236}">
                    <a16:creationId xmlns:a16="http://schemas.microsoft.com/office/drawing/2014/main" id="{A83131CD-1B4E-44BD-80B1-6C20973FC1C4}"/>
                  </a:ext>
                </a:extLst>
              </p:cNvPr>
              <p:cNvSpPr/>
              <p:nvPr/>
            </p:nvSpPr>
            <p:spPr>
              <a:xfrm rot="10800000">
                <a:off x="3687807" y="3024475"/>
                <a:ext cx="274612" cy="573002"/>
              </a:xfrm>
              <a:prstGeom prst="uturnArrow">
                <a:avLst>
                  <a:gd name="adj1" fmla="val 13294"/>
                  <a:gd name="adj2" fmla="val 25000"/>
                  <a:gd name="adj3" fmla="val 55391"/>
                  <a:gd name="adj4" fmla="val 43750"/>
                  <a:gd name="adj5" fmla="val 82620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F8273C5-B5C0-4251-AA1B-62B532DBAD47}"/>
                  </a:ext>
                </a:extLst>
              </p:cNvPr>
              <p:cNvSpPr/>
              <p:nvPr/>
            </p:nvSpPr>
            <p:spPr>
              <a:xfrm>
                <a:off x="4562933" y="2432292"/>
                <a:ext cx="919607" cy="69308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 Region</a:t>
                </a:r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35D41EF-CF2E-4EAF-BA1D-B0176D8F81CE}"/>
                  </a:ext>
                </a:extLst>
              </p:cNvPr>
              <p:cNvCxnSpPr>
                <a:cxnSpLocks/>
                <a:stCxn id="66" idx="3"/>
                <a:endCxn id="70" idx="1"/>
              </p:cNvCxnSpPr>
              <p:nvPr/>
            </p:nvCxnSpPr>
            <p:spPr>
              <a:xfrm flipV="1">
                <a:off x="4238041" y="2778837"/>
                <a:ext cx="324892" cy="2192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8" name="Arrow: U-Turn 77">
                <a:extLst>
                  <a:ext uri="{FF2B5EF4-FFF2-40B4-BE49-F238E27FC236}">
                    <a16:creationId xmlns:a16="http://schemas.microsoft.com/office/drawing/2014/main" id="{18481101-18AB-4B16-8A41-18E7CC752425}"/>
                  </a:ext>
                </a:extLst>
              </p:cNvPr>
              <p:cNvSpPr/>
              <p:nvPr/>
            </p:nvSpPr>
            <p:spPr>
              <a:xfrm rot="10800000">
                <a:off x="4724347" y="1874780"/>
                <a:ext cx="274612" cy="649025"/>
              </a:xfrm>
              <a:prstGeom prst="uturnArrow">
                <a:avLst>
                  <a:gd name="adj1" fmla="val 13294"/>
                  <a:gd name="adj2" fmla="val 25000"/>
                  <a:gd name="adj3" fmla="val 55391"/>
                  <a:gd name="adj4" fmla="val 43750"/>
                  <a:gd name="adj5" fmla="val 82620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Arrow: U-Turn 78">
                <a:extLst>
                  <a:ext uri="{FF2B5EF4-FFF2-40B4-BE49-F238E27FC236}">
                    <a16:creationId xmlns:a16="http://schemas.microsoft.com/office/drawing/2014/main" id="{B8684FD4-316C-4896-B64B-736EC2BE6550}"/>
                  </a:ext>
                </a:extLst>
              </p:cNvPr>
              <p:cNvSpPr/>
              <p:nvPr/>
            </p:nvSpPr>
            <p:spPr>
              <a:xfrm>
                <a:off x="6295718" y="1874780"/>
                <a:ext cx="274612" cy="649025"/>
              </a:xfrm>
              <a:prstGeom prst="uturnArrow">
                <a:avLst>
                  <a:gd name="adj1" fmla="val 13294"/>
                  <a:gd name="adj2" fmla="val 25000"/>
                  <a:gd name="adj3" fmla="val 55391"/>
                  <a:gd name="adj4" fmla="val 43750"/>
                  <a:gd name="adj5" fmla="val 82620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9477649-CA7B-4583-83A5-616D514DB995}"/>
                  </a:ext>
                </a:extLst>
              </p:cNvPr>
              <p:cNvSpPr txBox="1"/>
              <p:nvPr/>
            </p:nvSpPr>
            <p:spPr>
              <a:xfrm>
                <a:off x="4069591" y="966509"/>
                <a:ext cx="1428633" cy="338554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Collection</a:t>
                </a:r>
                <a:endParaRPr lang="en-US" sz="1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4A05A86-2DA9-4250-8530-3DE9E8650879}"/>
                  </a:ext>
                </a:extLst>
              </p:cNvPr>
              <p:cNvSpPr txBox="1"/>
              <p:nvPr/>
            </p:nvSpPr>
            <p:spPr>
              <a:xfrm>
                <a:off x="5826189" y="966509"/>
                <a:ext cx="1488281" cy="338554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Aggregation</a:t>
                </a:r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28667C-AA28-4872-A58B-550BDDFB57E8}"/>
                </a:ext>
              </a:extLst>
            </p:cNvPr>
            <p:cNvSpPr txBox="1"/>
            <p:nvPr/>
          </p:nvSpPr>
          <p:spPr>
            <a:xfrm>
              <a:off x="6865005" y="2889960"/>
              <a:ext cx="7290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LDMSD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E9497BA-6954-4911-8E2D-2BD2D396735C}"/>
              </a:ext>
            </a:extLst>
          </p:cNvPr>
          <p:cNvSpPr txBox="1"/>
          <p:nvPr/>
        </p:nvSpPr>
        <p:spPr>
          <a:xfrm>
            <a:off x="6836588" y="970067"/>
            <a:ext cx="417818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u="sng" dirty="0"/>
              <a:t>Collection and transport process for system data.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749FF59-0AE3-4FE5-82C3-9736C2B01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3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447"/>
    </mc:Choice>
    <mc:Fallback xmlns="">
      <p:transition advTm="69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801" x="2154238" y="74613"/>
          <p14:tracePt t="31807" x="2154238" y="95250"/>
          <p14:tracePt t="31822" x="2154238" y="127000"/>
          <p14:tracePt t="31830" x="2154238" y="149225"/>
          <p14:tracePt t="31839" x="2154238" y="158750"/>
          <p14:tracePt t="31846" x="2154238" y="190500"/>
          <p14:tracePt t="31854" x="2154238" y="222250"/>
          <p14:tracePt t="31870" x="2197100" y="350838"/>
          <p14:tracePt t="31878" x="2281238" y="615950"/>
          <p14:tracePt t="31886" x="2301875" y="700088"/>
          <p14:tracePt t="31902" x="2324100" y="763588"/>
          <p14:tracePt t="31911" x="2333625" y="828675"/>
          <p14:tracePt t="31918" x="2344738" y="828675"/>
          <p14:tracePt t="31934" x="2355850" y="901700"/>
          <p14:tracePt t="31943" x="2355850" y="912813"/>
          <p14:tracePt t="31960" x="2366963" y="966788"/>
          <p14:tracePt t="31966" x="2387600" y="987425"/>
          <p14:tracePt t="31975" x="2387600" y="1019175"/>
          <p14:tracePt t="31982" x="2408238" y="1071563"/>
          <p14:tracePt t="31993" x="2430463" y="1125538"/>
          <p14:tracePt t="31998" x="2451100" y="1168400"/>
          <p14:tracePt t="32009" x="2482850" y="1231900"/>
          <p14:tracePt t="32014" x="2493963" y="1241425"/>
          <p14:tracePt t="32023" x="2503488" y="1273175"/>
          <p14:tracePt t="32030" x="2514600" y="1284288"/>
          <p14:tracePt t="32039" x="2514600" y="1327150"/>
          <p14:tracePt t="32046" x="2535238" y="1358900"/>
          <p14:tracePt t="32063" x="2535238" y="1370013"/>
          <p14:tracePt t="32070" x="2546350" y="1379538"/>
          <p14:tracePt t="32080" x="2546350" y="1401763"/>
          <p14:tracePt t="32094" x="2557463" y="1422400"/>
          <p14:tracePt t="32110" x="2568575" y="1443038"/>
          <p14:tracePt t="32126" x="2589213" y="1508125"/>
          <p14:tracePt t="32134" x="2663825" y="1612900"/>
          <p14:tracePt t="32145" x="2716213" y="1655763"/>
          <p14:tracePt t="32150" x="2779713" y="1709738"/>
          <p14:tracePt t="32160" x="2843213" y="1773238"/>
          <p14:tracePt t="32166" x="2886075" y="1804988"/>
          <p14:tracePt t="32182" x="2917825" y="1847850"/>
          <p14:tracePt t="32193" x="3044825" y="1952625"/>
          <p14:tracePt t="32198" x="3055938" y="1963738"/>
          <p14:tracePt t="32209" x="3087688" y="1985963"/>
          <p14:tracePt t="32214" x="3108325" y="1995488"/>
          <p14:tracePt t="32222" x="3108325" y="2006600"/>
          <p14:tracePt t="32232" x="3119438" y="2017713"/>
          <p14:tracePt t="32250" x="3151188" y="2049463"/>
          <p14:tracePt t="32254" x="3182938" y="2070100"/>
          <p14:tracePt t="32262" x="3205163" y="2090738"/>
          <p14:tracePt t="32271" x="3257550" y="2122488"/>
          <p14:tracePt t="32277" x="3278188" y="2144713"/>
          <p14:tracePt t="32294" x="3341688" y="2187575"/>
          <p14:tracePt t="32305" x="3416300" y="2239963"/>
          <p14:tracePt t="32312" x="3470275" y="2260600"/>
          <p14:tracePt t="32326" x="3511550" y="2282825"/>
          <p14:tracePt t="32334" x="3543300" y="2303463"/>
          <p14:tracePt t="32343" x="3586163" y="2314575"/>
          <p14:tracePt t="32360" x="3703638" y="2378075"/>
          <p14:tracePt t="32366" x="3767138" y="2420938"/>
          <p14:tracePt t="32380" x="3810000" y="2452688"/>
          <p14:tracePt t="32383" x="3894138" y="2516188"/>
          <p14:tracePt t="32393" x="3968750" y="2568575"/>
          <p14:tracePt t="32400" x="4052888" y="2622550"/>
          <p14:tracePt t="32408" x="4127500" y="2674938"/>
          <p14:tracePt t="32414" x="4191000" y="2728913"/>
          <p14:tracePt t="32423" x="4265613" y="2781300"/>
          <p14:tracePt t="32430" x="4329113" y="2824163"/>
          <p14:tracePt t="32438" x="4424363" y="2867025"/>
          <p14:tracePt t="32446" x="4487863" y="2898775"/>
          <p14:tracePt t="32454" x="4551363" y="2930525"/>
          <p14:tracePt t="32462" x="4616450" y="2962275"/>
          <p14:tracePt t="32470" x="4689475" y="3005138"/>
          <p14:tracePt t="32478" x="4732338" y="3025775"/>
          <p14:tracePt t="32486" x="4795838" y="3036888"/>
          <p14:tracePt t="32495" x="4870450" y="3057525"/>
          <p14:tracePt t="32502" x="4881563" y="3057525"/>
          <p14:tracePt t="32511" x="4913313" y="3068638"/>
          <p14:tracePt t="32518" x="4954588" y="3068638"/>
          <p14:tracePt t="32526" x="5008563" y="3068638"/>
          <p14:tracePt t="32534" x="5167313" y="3109913"/>
          <p14:tracePt t="32543" x="5253038" y="3132138"/>
          <p14:tracePt t="32550" x="5326063" y="3141663"/>
          <p14:tracePt t="32559" x="5411788" y="3152775"/>
          <p14:tracePt t="32577" x="5486400" y="3163888"/>
          <p14:tracePt t="32592" x="5645150" y="3175000"/>
          <p14:tracePt t="32598" x="5772150" y="3175000"/>
          <p14:tracePt t="32608" x="5815013" y="3175000"/>
          <p14:tracePt t="32614" x="5867400" y="3175000"/>
          <p14:tracePt t="32622" x="5953125" y="3175000"/>
          <p14:tracePt t="32630" x="6027738" y="3175000"/>
          <p14:tracePt t="32638" x="6100763" y="3175000"/>
          <p14:tracePt t="32646" x="6186488" y="3175000"/>
          <p14:tracePt t="32654" x="6249988" y="3175000"/>
          <p14:tracePt t="32662" x="6334125" y="3175000"/>
          <p14:tracePt t="32706" x="6769100" y="3141663"/>
          <p14:tracePt t="32711" x="6875463" y="3132138"/>
          <p14:tracePt t="32718" x="6961188" y="3100388"/>
          <p14:tracePt t="32727" x="7056438" y="3089275"/>
          <p14:tracePt t="32735" x="7151688" y="3068638"/>
          <p14:tracePt t="32742" x="7237413" y="3046413"/>
          <p14:tracePt t="32749" x="7321550" y="3025775"/>
          <p14:tracePt t="32757" x="7385050" y="3014663"/>
          <p14:tracePt t="32765" x="7459663" y="2994025"/>
          <p14:tracePt t="32774" x="7672388" y="2930525"/>
          <p14:tracePt t="32781" x="7724775" y="2908300"/>
          <p14:tracePt t="32797" x="7788275" y="2887663"/>
          <p14:tracePt t="32806" x="7851775" y="2876550"/>
          <p14:tracePt t="32815" x="7915275" y="2844800"/>
          <p14:tracePt t="32823" x="7926388" y="2824163"/>
          <p14:tracePt t="32832" x="7947025" y="2813050"/>
          <p14:tracePt t="32839" x="7958138" y="2801938"/>
          <p14:tracePt t="32853" x="7978775" y="2792413"/>
          <p14:tracePt t="32861" x="8010525" y="2770188"/>
          <p14:tracePt t="32869" x="8064500" y="2728913"/>
          <p14:tracePt t="32886" x="8180388" y="2665413"/>
          <p14:tracePt t="32894" x="8266113" y="2622550"/>
          <p14:tracePt t="32901" x="8308975" y="2600325"/>
          <p14:tracePt t="32910" x="8361363" y="2568575"/>
          <p14:tracePt t="32917" x="8393113" y="2547938"/>
          <p14:tracePt t="32927" x="8404225" y="2547938"/>
          <p14:tracePt t="33008" x="8413750" y="2536825"/>
          <p14:tracePt t="33014" x="8435975" y="2505075"/>
          <p14:tracePt t="33030" x="8435975" y="2495550"/>
          <p14:tracePt t="33038" x="8510588" y="2398713"/>
          <p14:tracePt t="33046" x="8542338" y="2357438"/>
          <p14:tracePt t="33054" x="8542338" y="2335213"/>
          <p14:tracePt t="33062" x="8562975" y="2282825"/>
          <p14:tracePt t="33070" x="8574088" y="2271713"/>
          <p14:tracePt t="33077" x="8583613" y="2239963"/>
          <p14:tracePt t="33097" x="8583613" y="2187575"/>
          <p14:tracePt t="33102" x="8583613" y="2176463"/>
          <p14:tracePt t="33119" x="8583613" y="2090738"/>
          <p14:tracePt t="33134" x="8583613" y="2049463"/>
          <p14:tracePt t="33146" x="8583613" y="1995488"/>
          <p14:tracePt t="33162" x="8551863" y="1900238"/>
          <p14:tracePt t="33167" x="8542338" y="1868488"/>
          <p14:tracePt t="33182" x="8520113" y="1816100"/>
          <p14:tracePt t="33190" x="8488363" y="1762125"/>
          <p14:tracePt t="33198" x="8456613" y="1730375"/>
          <p14:tracePt t="33206" x="8404225" y="1677988"/>
          <p14:tracePt t="33214" x="8372475" y="1635125"/>
          <p14:tracePt t="33222" x="8340725" y="1603375"/>
          <p14:tracePt t="33230" x="8308975" y="1581150"/>
          <p14:tracePt t="33248" x="8286750" y="1560513"/>
          <p14:tracePt t="33253" x="8266113" y="1549400"/>
          <p14:tracePt t="33264" x="8245475" y="1549400"/>
          <p14:tracePt t="33270" x="8223250" y="1528763"/>
          <p14:tracePt t="33279" x="8202613" y="1528763"/>
          <p14:tracePt t="33286" x="8180388" y="1528763"/>
          <p14:tracePt t="33294" x="8148638" y="1528763"/>
          <p14:tracePt t="33302" x="8128000" y="1528763"/>
          <p14:tracePt t="33310" x="8096250" y="1517650"/>
          <p14:tracePt t="33318" x="8075613" y="1497013"/>
          <p14:tracePt t="33327" x="8043863" y="1497013"/>
          <p14:tracePt t="33334" x="8032750" y="1497013"/>
          <p14:tracePt t="33343" x="8010525" y="1497013"/>
          <p14:tracePt t="33350" x="7978775" y="1485900"/>
          <p14:tracePt t="33361" x="7937500" y="1476375"/>
          <p14:tracePt t="33366" x="7915275" y="1476375"/>
          <p14:tracePt t="33378" x="7862888" y="1476375"/>
          <p14:tracePt t="33382" x="7831138" y="1476375"/>
          <p14:tracePt t="33392" x="7777163" y="1465263"/>
          <p14:tracePt t="33399" x="7713663" y="1454150"/>
          <p14:tracePt t="33407" x="7672388" y="1443038"/>
          <p14:tracePt t="33422" x="7640638" y="1443038"/>
          <p14:tracePt t="33438" x="7543800" y="1422400"/>
          <p14:tracePt t="33446" x="7405688" y="1401763"/>
          <p14:tracePt t="33454" x="7364413" y="1379538"/>
          <p14:tracePt t="33470" x="7332663" y="1370013"/>
          <p14:tracePt t="33486" x="7215188" y="1358900"/>
          <p14:tracePt t="33502" x="7088188" y="1338263"/>
          <p14:tracePt t="33510" x="6970713" y="1316038"/>
          <p14:tracePt t="33518" x="6929438" y="1316038"/>
          <p14:tracePt t="33527" x="6897688" y="1316038"/>
          <p14:tracePt t="33534" x="6854825" y="1316038"/>
          <p14:tracePt t="33543" x="6823075" y="1316038"/>
          <p14:tracePt t="33550" x="6791325" y="1316038"/>
          <p14:tracePt t="33560" x="6780213" y="1316038"/>
          <p14:tracePt t="33566" x="6769100" y="1316038"/>
          <p14:tracePt t="33577" x="6737350" y="1316038"/>
          <p14:tracePt t="33584" x="6705600" y="1316038"/>
          <p14:tracePt t="33590" x="6673850" y="1316038"/>
          <p14:tracePt t="33598" x="6632575" y="1316038"/>
          <p14:tracePt t="33607" x="6599238" y="1316038"/>
          <p14:tracePt t="33622" x="6515100" y="1316038"/>
          <p14:tracePt t="33630" x="6472238" y="1327150"/>
          <p14:tracePt t="33638" x="6440488" y="1327150"/>
          <p14:tracePt t="33646" x="6408738" y="1338263"/>
          <p14:tracePt t="33654" x="6376988" y="1347788"/>
          <p14:tracePt t="33662" x="6334125" y="1358900"/>
          <p14:tracePt t="33714" x="6229350" y="1379538"/>
          <p14:tracePt t="33717" x="6175375" y="1379538"/>
          <p14:tracePt t="33725" x="6154738" y="1379538"/>
          <p14:tracePt t="33737" x="6111875" y="1390650"/>
          <p14:tracePt t="33743" x="6091238" y="1401763"/>
          <p14:tracePt t="33760" x="6069013" y="1401763"/>
          <p14:tracePt t="33767" x="6059488" y="1401763"/>
          <p14:tracePt t="33774" x="6059488" y="1411288"/>
          <p14:tracePt t="33784" x="6037263" y="1411288"/>
          <p14:tracePt t="33790" x="5995988" y="1422400"/>
          <p14:tracePt t="33797" x="5973763" y="1433513"/>
          <p14:tracePt t="33806" x="5921375" y="1443038"/>
          <p14:tracePt t="33814" x="5899150" y="1443038"/>
          <p14:tracePt t="33822" x="5867400" y="1454150"/>
          <p14:tracePt t="33830" x="5835650" y="1465263"/>
          <p14:tracePt t="33838" x="5826125" y="1465263"/>
          <p14:tracePt t="33846" x="5772150" y="1465263"/>
          <p14:tracePt t="33854" x="5719763" y="1485900"/>
          <p14:tracePt t="33862" x="5697538" y="1485900"/>
          <p14:tracePt t="33870" x="5697538" y="1508125"/>
          <p14:tracePt t="33878" x="5676900" y="1508125"/>
          <p14:tracePt t="33886" x="5665788" y="1517650"/>
          <p14:tracePt t="33893" x="5634038" y="1517650"/>
          <p14:tracePt t="33902" x="5613400" y="1539875"/>
          <p14:tracePt t="33911" x="5602288" y="1539875"/>
          <p14:tracePt t="33918" x="5581650" y="1571625"/>
          <p14:tracePt t="33934" x="5570538" y="1581150"/>
          <p14:tracePt t="33950" x="5549900" y="1612900"/>
          <p14:tracePt t="33961" x="5518150" y="1655763"/>
          <p14:tracePt t="33978" x="5486400" y="1687513"/>
          <p14:tracePt t="33984" x="5475288" y="1709738"/>
          <p14:tracePt t="33991" x="5454650" y="1741488"/>
          <p14:tracePt t="33999" x="5422900" y="1793875"/>
          <p14:tracePt t="34006" x="5411788" y="1793875"/>
          <p14:tracePt t="34022" x="5400675" y="1847850"/>
          <p14:tracePt t="34030" x="5368925" y="1900238"/>
          <p14:tracePt t="34047" x="5348288" y="1931988"/>
          <p14:tracePt t="34054" x="5337175" y="1943100"/>
          <p14:tracePt t="34066" x="5337175" y="1974850"/>
          <p14:tracePt t="34070" x="5337175" y="1985963"/>
          <p14:tracePt t="34077" x="5337175" y="1995488"/>
          <p14:tracePt t="34086" x="5337175" y="2027238"/>
          <p14:tracePt t="34093" x="5337175" y="2070100"/>
          <p14:tracePt t="34102" x="5337175" y="2081213"/>
          <p14:tracePt t="34115" x="5337175" y="2112963"/>
          <p14:tracePt t="34135" x="5337175" y="2133600"/>
          <p14:tracePt t="34150" x="5337175" y="2155825"/>
          <p14:tracePt t="34161" x="5337175" y="2187575"/>
          <p14:tracePt t="34166" x="5337175" y="2208213"/>
          <p14:tracePt t="34178" x="5337175" y="2228850"/>
          <p14:tracePt t="34183" x="5348288" y="2282825"/>
          <p14:tracePt t="34191" x="5357813" y="2292350"/>
          <p14:tracePt t="34198" x="5357813" y="2303463"/>
          <p14:tracePt t="34206" x="5368925" y="2325688"/>
          <p14:tracePt t="34214" x="5380038" y="2357438"/>
          <p14:tracePt t="34230" x="5380038" y="2366963"/>
          <p14:tracePt t="34246" x="5380038" y="2378075"/>
          <p14:tracePt t="34254" x="5380038" y="2389188"/>
          <p14:tracePt t="34262" x="5380038" y="2409825"/>
          <p14:tracePt t="34270" x="5380038" y="2430463"/>
          <p14:tracePt t="34294" x="5380038" y="2462213"/>
          <p14:tracePt t="34304" x="5380038" y="2495550"/>
          <p14:tracePt t="34314" x="5380038" y="2505075"/>
          <p14:tracePt t="34318" x="5380038" y="2516188"/>
          <p14:tracePt t="34330" x="5380038" y="2559050"/>
          <p14:tracePt t="34335" x="5380038" y="2568575"/>
          <p14:tracePt t="34391" x="5380038" y="2579688"/>
          <p14:tracePt t="34406" x="5380038" y="2600325"/>
          <p14:tracePt t="34413" x="5380038" y="2611438"/>
          <p14:tracePt t="34422" x="5380038" y="2622550"/>
          <p14:tracePt t="34438" x="5380038" y="2632075"/>
          <p14:tracePt t="34454" x="5380038" y="2643188"/>
          <p14:tracePt t="34461" x="5380038" y="2665413"/>
          <p14:tracePt t="34470" x="5380038" y="2674938"/>
          <p14:tracePt t="34479" x="5380038" y="2686050"/>
          <p14:tracePt t="34494" x="5380038" y="2738438"/>
          <p14:tracePt t="34503" x="5380038" y="2770188"/>
          <p14:tracePt t="34518" x="5380038" y="2801938"/>
          <p14:tracePt t="34542" x="5380038" y="2824163"/>
          <p14:tracePt t="34550" x="5380038" y="2867025"/>
          <p14:tracePt t="34560" x="5380038" y="2876550"/>
          <p14:tracePt t="34566" x="5380038" y="2908300"/>
          <p14:tracePt t="34574" x="5380038" y="2940050"/>
          <p14:tracePt t="34582" x="5380038" y="2962275"/>
          <p14:tracePt t="34598" x="5380038" y="2971800"/>
          <p14:tracePt t="34614" x="5380038" y="2982913"/>
          <p14:tracePt t="34622" x="5380038" y="3005138"/>
          <p14:tracePt t="34630" x="5380038" y="3014663"/>
          <p14:tracePt t="34654" x="5391150" y="3046413"/>
          <p14:tracePt t="34670" x="5391150" y="3089275"/>
          <p14:tracePt t="34712" x="5400675" y="3175000"/>
          <p14:tracePt t="34726" x="5400675" y="3227388"/>
          <p14:tracePt t="34742" x="5400675" y="3290888"/>
          <p14:tracePt t="34749" x="5422900" y="3344863"/>
          <p14:tracePt t="34759" x="5422900" y="3386138"/>
          <p14:tracePt t="34766" x="5432425" y="3417888"/>
          <p14:tracePt t="34775" x="5443538" y="3440113"/>
          <p14:tracePt t="34784" x="5454650" y="3471863"/>
          <p14:tracePt t="34790" x="5475288" y="3503613"/>
          <p14:tracePt t="34798" x="5486400" y="3524250"/>
          <p14:tracePt t="34814" x="5486400" y="3556000"/>
          <p14:tracePt t="34831" x="5527675" y="3630613"/>
          <p14:tracePt t="34838" x="5570538" y="3725863"/>
          <p14:tracePt t="34846" x="5570538" y="3768725"/>
          <p14:tracePt t="34854" x="5592763" y="3811588"/>
          <p14:tracePt t="34863" x="5613400" y="3832225"/>
          <p14:tracePt t="34870" x="5645150" y="3875088"/>
          <p14:tracePt t="34879" x="5656263" y="3886200"/>
          <p14:tracePt t="34886" x="5656263" y="3906838"/>
          <p14:tracePt t="34895" x="5676900" y="3917950"/>
          <p14:tracePt t="34902" x="5688013" y="3949700"/>
          <p14:tracePt t="34911" x="5729288" y="3990975"/>
          <p14:tracePt t="34918" x="5761038" y="4044950"/>
          <p14:tracePt t="34928" x="5794375" y="4076700"/>
          <p14:tracePt t="34934" x="5835650" y="4129088"/>
          <p14:tracePt t="34945" x="5878513" y="4183063"/>
          <p14:tracePt t="34950" x="5899150" y="4214813"/>
          <p14:tracePt t="34958" x="5910263" y="4235450"/>
          <p14:tracePt t="34967" x="5930900" y="4257675"/>
          <p14:tracePt t="34975" x="5962650" y="4278313"/>
          <p14:tracePt t="34998" x="5973763" y="4289425"/>
          <p14:tracePt t="35006" x="5995988" y="4298950"/>
          <p14:tracePt t="35018" x="6005513" y="4310063"/>
          <p14:tracePt t="35030" x="6016625" y="4321175"/>
          <p14:tracePt t="35047" x="6027738" y="4341813"/>
          <p14:tracePt t="35055" x="6091238" y="4373563"/>
          <p14:tracePt t="35071" x="6132513" y="4395788"/>
          <p14:tracePt t="35080" x="6154738" y="4416425"/>
          <p14:tracePt t="35086" x="6186488" y="4437063"/>
          <p14:tracePt t="35097" x="6207125" y="4448175"/>
          <p14:tracePt t="35112" x="6238875" y="4459288"/>
          <p14:tracePt t="35130" x="6261100" y="4468813"/>
          <p14:tracePt t="35146" x="6281738" y="4479925"/>
          <p14:tracePt t="35151" x="6313488" y="4491038"/>
          <p14:tracePt t="35161" x="6334125" y="4500563"/>
          <p14:tracePt t="35167" x="6388100" y="4522788"/>
          <p14:tracePt t="35175" x="6408738" y="4522788"/>
          <p14:tracePt t="35182" x="6440488" y="4543425"/>
          <p14:tracePt t="35194" x="6483350" y="4565650"/>
          <p14:tracePt t="35199" x="6503988" y="4565650"/>
          <p14:tracePt t="35206" x="6526213" y="4565650"/>
          <p14:tracePt t="35222" x="6535738" y="4575175"/>
          <p14:tracePt t="35230" x="6567488" y="4575175"/>
          <p14:tracePt t="35238" x="6589713" y="4575175"/>
          <p14:tracePt t="35254" x="6621463" y="4586288"/>
          <p14:tracePt t="35262" x="6653213" y="4597400"/>
          <p14:tracePt t="35270" x="6684963" y="4597400"/>
          <p14:tracePt t="35288" x="6705600" y="4597400"/>
          <p14:tracePt t="35294" x="6716713" y="4597400"/>
          <p14:tracePt t="35302" x="6727825" y="4606925"/>
          <p14:tracePt t="35312" x="6737350" y="4606925"/>
          <p14:tracePt t="35318" x="6759575" y="4606925"/>
          <p14:tracePt t="35332" x="6769100" y="4629150"/>
          <p14:tracePt t="35335" x="6791325" y="4638675"/>
          <p14:tracePt t="35344" x="6811963" y="4638675"/>
          <p14:tracePt t="35351" x="6834188" y="4638675"/>
          <p14:tracePt t="35359" x="6843713" y="4649788"/>
          <p14:tracePt t="35367" x="6854825" y="4649788"/>
          <p14:tracePt t="35375" x="6854825" y="4660900"/>
          <p14:tracePt t="35424" x="6865938" y="4660900"/>
          <p14:tracePt t="35438" x="6875463" y="4660900"/>
          <p14:tracePt t="36246" x="6865938" y="4660900"/>
          <p14:tracePt t="36356" x="6854825" y="4660900"/>
          <p14:tracePt t="36377" x="6843713" y="4660900"/>
          <p14:tracePt t="36390" x="6834188" y="4660900"/>
          <p14:tracePt t="36407" x="6823075" y="4660900"/>
          <p14:tracePt t="36423" x="6800850" y="4660900"/>
          <p14:tracePt t="36446" x="6769100" y="4660900"/>
          <p14:tracePt t="36487" x="6759575" y="4660900"/>
          <p14:tracePt t="36502" x="6737350" y="4660900"/>
          <p14:tracePt t="36528" x="6737350" y="4649788"/>
          <p14:tracePt t="36534" x="6727825" y="4638675"/>
          <p14:tracePt t="36558" x="6716713" y="4618038"/>
          <p14:tracePt t="36566" x="6716713" y="4586288"/>
          <p14:tracePt t="36574" x="6716713" y="4554538"/>
          <p14:tracePt t="36581" x="6716713" y="4532313"/>
          <p14:tracePt t="36590" x="6705600" y="4500563"/>
          <p14:tracePt t="36606" x="6696075" y="4405313"/>
          <p14:tracePt t="36622" x="6684963" y="4330700"/>
          <p14:tracePt t="36630" x="6684963" y="4298950"/>
          <p14:tracePt t="36638" x="6684963" y="4278313"/>
          <p14:tracePt t="36647" x="6684963" y="4246563"/>
          <p14:tracePt t="36654" x="6684963" y="4203700"/>
          <p14:tracePt t="36670" x="6684963" y="4056063"/>
          <p14:tracePt t="36719" x="6673850" y="3556000"/>
          <p14:tracePt t="36726" x="6673850" y="3503613"/>
          <p14:tracePt t="36734" x="6673850" y="3460750"/>
          <p14:tracePt t="36742" x="6673850" y="3417888"/>
          <p14:tracePt t="36750" x="6673850" y="3354388"/>
          <p14:tracePt t="36766" x="6673850" y="3227388"/>
          <p14:tracePt t="36785" x="6673850" y="3089275"/>
          <p14:tracePt t="36790" x="6696075" y="3014663"/>
          <p14:tracePt t="36799" x="6705600" y="2982913"/>
          <p14:tracePt t="36806" x="6727825" y="2940050"/>
          <p14:tracePt t="36814" x="6737350" y="2940050"/>
          <p14:tracePt t="36822" x="6737350" y="2930525"/>
          <p14:tracePt t="36834" x="6759575" y="2930525"/>
          <p14:tracePt t="36838" x="6759575" y="2919413"/>
          <p14:tracePt t="36847" x="6780213" y="2908300"/>
          <p14:tracePt t="36870" x="6791325" y="2908300"/>
          <p14:tracePt t="36886" x="6800850" y="2887663"/>
          <p14:tracePt t="36897" x="6834188" y="2855913"/>
          <p14:tracePt t="36902" x="6854825" y="2835275"/>
          <p14:tracePt t="36910" x="6897688" y="2792413"/>
          <p14:tracePt t="36918" x="6918325" y="2770188"/>
          <p14:tracePt t="36926" x="6938963" y="2760663"/>
          <p14:tracePt t="36934" x="6961188" y="2728913"/>
          <p14:tracePt t="36942" x="6970713" y="2728913"/>
          <p14:tracePt t="36950" x="6992938" y="2706688"/>
          <p14:tracePt t="36958" x="7002463" y="2674938"/>
          <p14:tracePt t="36966" x="7013575" y="2654300"/>
          <p14:tracePt t="36974" x="7013575" y="2643188"/>
          <p14:tracePt t="36985" x="7035800" y="2600325"/>
          <p14:tracePt t="36990" x="7045325" y="2579688"/>
          <p14:tracePt t="37001" x="7056438" y="2559050"/>
          <p14:tracePt t="37006" x="7077075" y="2527300"/>
          <p14:tracePt t="37022" x="7119938" y="2409825"/>
          <p14:tracePt t="37031" x="7215188" y="2314575"/>
          <p14:tracePt t="37054" x="7278688" y="2219325"/>
          <p14:tracePt t="37070" x="7321550" y="2197100"/>
          <p14:tracePt t="37080" x="7332663" y="2176463"/>
          <p14:tracePt t="37086" x="7342188" y="2176463"/>
          <p14:tracePt t="37119" x="7353300" y="2176463"/>
          <p14:tracePt t="37126" x="7385050" y="2165350"/>
          <p14:tracePt t="37134" x="7405688" y="2155825"/>
          <p14:tracePt t="37142" x="7439025" y="2155825"/>
          <p14:tracePt t="37171" x="7554913" y="2112963"/>
          <p14:tracePt t="37175" x="7586663" y="2112963"/>
          <p14:tracePt t="37182" x="7618413" y="2112963"/>
          <p14:tracePt t="37191" x="7650163" y="2112963"/>
          <p14:tracePt t="37197" x="7661275" y="2112963"/>
          <p14:tracePt t="37206" x="7681913" y="2112963"/>
          <p14:tracePt t="37213" x="7713663" y="2112963"/>
          <p14:tracePt t="37222" x="7724775" y="2112963"/>
          <p14:tracePt t="37229" x="7756525" y="2112963"/>
          <p14:tracePt t="37238" x="7799388" y="2112963"/>
          <p14:tracePt t="37246" x="7831138" y="2112963"/>
          <p14:tracePt t="37254" x="7862888" y="2112963"/>
          <p14:tracePt t="37263" x="7894638" y="2112963"/>
          <p14:tracePt t="37270" x="7915275" y="2101850"/>
          <p14:tracePt t="37282" x="7947025" y="2101850"/>
          <p14:tracePt t="37286" x="7978775" y="2081213"/>
          <p14:tracePt t="37296" x="7989888" y="2070100"/>
          <p14:tracePt t="37303" x="7989888" y="2049463"/>
          <p14:tracePt t="37311" x="7989888" y="2038350"/>
          <p14:tracePt t="37318" x="7989888" y="2006600"/>
          <p14:tracePt t="37326" x="7989888" y="1985963"/>
          <p14:tracePt t="37334" x="7989888" y="1974850"/>
          <p14:tracePt t="37342" x="8001000" y="1943100"/>
          <p14:tracePt t="37350" x="8001000" y="1920875"/>
          <p14:tracePt t="37358" x="8001000" y="1868488"/>
          <p14:tracePt t="37367" x="8001000" y="1836738"/>
          <p14:tracePt t="37374" x="8001000" y="1816100"/>
          <p14:tracePt t="37382" x="8001000" y="1782763"/>
          <p14:tracePt t="37390" x="7989888" y="1762125"/>
          <p14:tracePt t="37398" x="7969250" y="1709738"/>
          <p14:tracePt t="37413" x="7926388" y="1646238"/>
          <p14:tracePt t="37423" x="7905750" y="1635125"/>
          <p14:tracePt t="37430" x="7883525" y="1571625"/>
          <p14:tracePt t="37438" x="7862888" y="1528763"/>
          <p14:tracePt t="37447" x="7842250" y="1517650"/>
          <p14:tracePt t="37456" x="7831138" y="1508125"/>
          <p14:tracePt t="37470" x="7767638" y="1443038"/>
          <p14:tracePt t="37480" x="7704138" y="1379538"/>
          <p14:tracePt t="37486" x="7672388" y="1338263"/>
          <p14:tracePt t="37502" x="7640638" y="1327150"/>
          <p14:tracePt t="37510" x="7597775" y="1295400"/>
          <p14:tracePt t="37518" x="7575550" y="1273175"/>
          <p14:tracePt t="37526" x="7523163" y="1263650"/>
          <p14:tracePt t="37534" x="7502525" y="1252538"/>
          <p14:tracePt t="37543" x="7480300" y="1252538"/>
          <p14:tracePt t="37550" x="7459663" y="1231900"/>
          <p14:tracePt t="37558" x="7427913" y="1231900"/>
          <p14:tracePt t="37565" x="7396163" y="1231900"/>
          <p14:tracePt t="37573" x="7364413" y="1231900"/>
          <p14:tracePt t="37581" x="7310438" y="1231900"/>
          <p14:tracePt t="37589" x="7278688" y="1231900"/>
          <p14:tracePt t="37597" x="7258050" y="1231900"/>
          <p14:tracePt t="37605" x="7215188" y="1231900"/>
          <p14:tracePt t="37612" x="7172325" y="1231900"/>
          <p14:tracePt t="37621" x="7108825" y="1231900"/>
          <p14:tracePt t="37629" x="7056438" y="1231900"/>
          <p14:tracePt t="37637" x="6992938" y="1231900"/>
          <p14:tracePt t="37644" x="6950075" y="1231900"/>
          <p14:tracePt t="37653" x="6918325" y="1231900"/>
          <p14:tracePt t="37661" x="6875463" y="1231900"/>
          <p14:tracePt t="37669" x="6834188" y="1231900"/>
          <p14:tracePt t="37709" x="6684963" y="1252538"/>
          <p14:tracePt t="37717" x="6664325" y="1263650"/>
          <p14:tracePt t="37725" x="6621463" y="1306513"/>
          <p14:tracePt t="37732" x="6589713" y="1316038"/>
          <p14:tracePt t="37741" x="6589713" y="1327150"/>
          <p14:tracePt t="37749" x="6578600" y="1347788"/>
          <p14:tracePt t="37757" x="6557963" y="1370013"/>
          <p14:tracePt t="37765" x="6557963" y="1379538"/>
          <p14:tracePt t="37774" x="6526213" y="1433513"/>
          <p14:tracePt t="37781" x="6515100" y="1465263"/>
          <p14:tracePt t="37789" x="6515100" y="1508125"/>
          <p14:tracePt t="37797" x="6515100" y="1539875"/>
          <p14:tracePt t="37816" x="6515100" y="1592263"/>
          <p14:tracePt t="37821" x="6515100" y="1677988"/>
          <p14:tracePt t="37830" x="6515100" y="1698625"/>
          <p14:tracePt t="37837" x="6515100" y="1751013"/>
          <p14:tracePt t="37846" x="6515100" y="1782763"/>
          <p14:tracePt t="37853" x="6515100" y="1847850"/>
          <p14:tracePt t="37861" x="6535738" y="1900238"/>
          <p14:tracePt t="37869" x="6535738" y="1911350"/>
          <p14:tracePt t="37878" x="6567488" y="1943100"/>
          <p14:tracePt t="37884" x="6567488" y="1952625"/>
          <p14:tracePt t="37893" x="6599238" y="1974850"/>
          <p14:tracePt t="37901" x="6642100" y="1995488"/>
          <p14:tracePt t="37909" x="6673850" y="2027238"/>
          <p14:tracePt t="37917" x="6705600" y="2049463"/>
          <p14:tracePt t="37925" x="6737350" y="2070100"/>
          <p14:tracePt t="37933" x="6800850" y="2101850"/>
          <p14:tracePt t="37940" x="6865938" y="2133600"/>
          <p14:tracePt t="37962" x="6961188" y="2165350"/>
          <p14:tracePt t="37965" x="7013575" y="2176463"/>
          <p14:tracePt t="37973" x="7067550" y="2176463"/>
          <p14:tracePt t="37982" x="7108825" y="2176463"/>
          <p14:tracePt t="37989" x="7119938" y="2176463"/>
          <p14:tracePt t="37997" x="7172325" y="2176463"/>
          <p14:tracePt t="38005" x="7194550" y="2176463"/>
          <p14:tracePt t="38012" x="7226300" y="2176463"/>
          <p14:tracePt t="38021" x="7258050" y="2176463"/>
          <p14:tracePt t="38029" x="7310438" y="2176463"/>
          <p14:tracePt t="38038" x="7342188" y="2176463"/>
          <p14:tracePt t="38053" x="7373938" y="2176463"/>
          <p14:tracePt t="38063" x="7416800" y="2176463"/>
          <p14:tracePt t="38069" x="7427913" y="2176463"/>
          <p14:tracePt t="38080" x="7470775" y="2176463"/>
          <p14:tracePt t="38085" x="7491413" y="2176463"/>
          <p14:tracePt t="38095" x="7512050" y="2176463"/>
          <p14:tracePt t="38101" x="7554913" y="2176463"/>
          <p14:tracePt t="38109" x="7586663" y="2176463"/>
          <p14:tracePt t="38117" x="7629525" y="2176463"/>
          <p14:tracePt t="38125" x="7661275" y="2176463"/>
          <p14:tracePt t="38133" x="7672388" y="2176463"/>
          <p14:tracePt t="38142" x="7681913" y="2176463"/>
          <p14:tracePt t="38150" x="7704138" y="2176463"/>
          <p14:tracePt t="38158" x="7724775" y="2176463"/>
          <p14:tracePt t="38165" x="7735888" y="2176463"/>
          <p14:tracePt t="38176" x="7756525" y="2165350"/>
          <p14:tracePt t="38191" x="7788275" y="2133600"/>
          <p14:tracePt t="38207" x="7851775" y="2090738"/>
          <p14:tracePt t="38214" x="7894638" y="2038350"/>
          <p14:tracePt t="38231" x="7905750" y="2017713"/>
          <p14:tracePt t="38238" x="7926388" y="1974850"/>
          <p14:tracePt t="38265" x="7958138" y="1943100"/>
          <p14:tracePt t="38270" x="7969250" y="1931988"/>
          <p14:tracePt t="38296" x="7989888" y="1889125"/>
          <p14:tracePt t="38305" x="7989888" y="1868488"/>
          <p14:tracePt t="38313" x="8001000" y="1857375"/>
          <p14:tracePt t="38317" x="8001000" y="1847850"/>
          <p14:tracePt t="38328" x="8001000" y="1836738"/>
          <p14:tracePt t="38333" x="8001000" y="1825625"/>
          <p14:tracePt t="38343" x="8001000" y="1816100"/>
          <p14:tracePt t="38350" x="8001000" y="1793875"/>
          <p14:tracePt t="38358" x="8001000" y="1782763"/>
          <p14:tracePt t="38374" x="8001000" y="1773238"/>
          <p14:tracePt t="38390" x="8001000" y="1762125"/>
          <p14:tracePt t="38398" x="8001000" y="1751013"/>
          <p14:tracePt t="38406" x="8001000" y="1730375"/>
          <p14:tracePt t="38422" x="8001000" y="1719263"/>
          <p14:tracePt t="38431" x="8001000" y="1698625"/>
          <p14:tracePt t="38463" x="8001000" y="1666875"/>
          <p14:tracePt t="38486" x="8001000" y="1655763"/>
          <p14:tracePt t="38494" x="7989888" y="1646238"/>
          <p14:tracePt t="38502" x="7989888" y="1635125"/>
          <p14:tracePt t="38518" x="7978775" y="1635125"/>
          <p14:tracePt t="38526" x="7969250" y="1624013"/>
          <p14:tracePt t="38534" x="7958138" y="1603375"/>
          <p14:tracePt t="39294" x="7958138" y="1612900"/>
          <p14:tracePt t="39302" x="7969250" y="1635125"/>
          <p14:tracePt t="39310" x="7989888" y="1655763"/>
          <p14:tracePt t="39326" x="8001000" y="1698625"/>
          <p14:tracePt t="39334" x="8021638" y="1730375"/>
          <p14:tracePt t="39358" x="8064500" y="1793875"/>
          <p14:tracePt t="39366" x="8096250" y="1857375"/>
          <p14:tracePt t="39377" x="8116888" y="1879600"/>
          <p14:tracePt t="39383" x="8128000" y="1889125"/>
          <p14:tracePt t="39392" x="8159750" y="1920875"/>
          <p14:tracePt t="39399" x="8170863" y="1931988"/>
          <p14:tracePt t="39408" x="8212138" y="1974850"/>
          <p14:tracePt t="39422" x="8234363" y="1995488"/>
          <p14:tracePt t="39439" x="8266113" y="2017713"/>
          <p14:tracePt t="39449" x="8382000" y="2049463"/>
          <p14:tracePt t="39462" x="8404225" y="2070100"/>
          <p14:tracePt t="39478" x="8520113" y="2081213"/>
          <p14:tracePt t="39487" x="8637588" y="2101850"/>
          <p14:tracePt t="39494" x="8701088" y="2112963"/>
          <p14:tracePt t="39503" x="8732838" y="2112963"/>
          <p14:tracePt t="39510" x="8775700" y="2112963"/>
          <p14:tracePt t="39518" x="8816975" y="2112963"/>
          <p14:tracePt t="39526" x="8870950" y="2112963"/>
          <p14:tracePt t="39534" x="8934450" y="2122488"/>
          <p14:tracePt t="39551" x="8977313" y="2133600"/>
          <p14:tracePt t="39558" x="9104313" y="2155825"/>
          <p14:tracePt t="39567" x="9156700" y="2165350"/>
          <p14:tracePt t="39575" x="9199563" y="2176463"/>
          <p14:tracePt t="39583" x="9253538" y="2187575"/>
          <p14:tracePt t="39590" x="9305925" y="2197100"/>
          <p14:tracePt t="39598" x="9358313" y="2208213"/>
          <p14:tracePt t="39606" x="9412288" y="2208213"/>
          <p14:tracePt t="39615" x="9455150" y="2208213"/>
          <p14:tracePt t="39622" x="9496425" y="2208213"/>
          <p14:tracePt t="39635" x="9559925" y="2219325"/>
          <p14:tracePt t="39638" x="9602788" y="2219325"/>
          <p14:tracePt t="39648" x="9656763" y="2219325"/>
          <p14:tracePt t="39654" x="9698038" y="2219325"/>
          <p14:tracePt t="39670" x="9804400" y="2219325"/>
          <p14:tracePt t="39708" x="9867900" y="2219325"/>
          <p14:tracePt t="39726" x="9879013" y="2219325"/>
          <p14:tracePt t="39734" x="9899650" y="2219325"/>
          <p14:tracePt t="39750" x="9942513" y="2208213"/>
          <p14:tracePt t="39758" x="9953625" y="2176463"/>
          <p14:tracePt t="39766" x="10006013" y="2144713"/>
          <p14:tracePt t="39782" x="10017125" y="2133600"/>
          <p14:tracePt t="39790" x="10017125" y="2122488"/>
          <p14:tracePt t="39801" x="10026650" y="2112963"/>
          <p14:tracePt t="39806" x="10026650" y="2090738"/>
          <p14:tracePt t="39815" x="10037763" y="2070100"/>
          <p14:tracePt t="39822" x="10048875" y="2058988"/>
          <p14:tracePt t="39834" x="10059988" y="2027238"/>
          <p14:tracePt t="39838" x="10080625" y="1995488"/>
          <p14:tracePt t="39849" x="10080625" y="1952625"/>
          <p14:tracePt t="39854" x="10123488" y="1900238"/>
          <p14:tracePt t="39864" x="10133013" y="1879600"/>
          <p14:tracePt t="39871" x="10155238" y="1847850"/>
          <p14:tracePt t="39880" x="10155238" y="1836738"/>
          <p14:tracePt t="39886" x="10175875" y="1804988"/>
          <p14:tracePt t="39902" x="10175875" y="1793875"/>
          <p14:tracePt t="39910" x="10186988" y="1762125"/>
          <p14:tracePt t="39918" x="10196513" y="1741488"/>
          <p14:tracePt t="39934" x="10207625" y="1709738"/>
          <p14:tracePt t="39942" x="10218738" y="1666875"/>
          <p14:tracePt t="39950" x="10218738" y="1635125"/>
          <p14:tracePt t="39958" x="10218738" y="1624013"/>
          <p14:tracePt t="39965" x="10218738" y="1571625"/>
          <p14:tracePt t="39974" x="10218738" y="1549400"/>
          <p14:tracePt t="39984" x="10228263" y="1497013"/>
          <p14:tracePt t="39990" x="10228263" y="1485900"/>
          <p14:tracePt t="40001" x="10228263" y="1465263"/>
          <p14:tracePt t="40015" x="10228263" y="1443038"/>
          <p14:tracePt t="40022" x="10228263" y="1422400"/>
          <p14:tracePt t="40038" x="10228263" y="1390650"/>
          <p14:tracePt t="40048" x="10218738" y="1358900"/>
          <p14:tracePt t="40054" x="10207625" y="1358900"/>
          <p14:tracePt t="40062" x="10196513" y="1347788"/>
          <p14:tracePt t="40070" x="10164763" y="1327150"/>
          <p14:tracePt t="40079" x="10155238" y="1327150"/>
          <p14:tracePt t="40094" x="10123488" y="1306513"/>
          <p14:tracePt t="40102" x="10069513" y="1306513"/>
          <p14:tracePt t="40112" x="10026650" y="1306513"/>
          <p14:tracePt t="40126" x="9963150" y="1295400"/>
          <p14:tracePt t="40134" x="9910763" y="1295400"/>
          <p14:tracePt t="40143" x="9879013" y="1295400"/>
          <p14:tracePt t="40158" x="9793288" y="1295400"/>
          <p14:tracePt t="40184" x="9613900" y="1295400"/>
          <p14:tracePt t="40190" x="9602788" y="1295400"/>
          <p14:tracePt t="40199" x="9571038" y="1295400"/>
          <p14:tracePt t="40206" x="9528175" y="1306513"/>
          <p14:tracePt t="40216" x="9507538" y="1316038"/>
          <p14:tracePt t="40222" x="9486900" y="1316038"/>
          <p14:tracePt t="40233" x="9444038" y="1327150"/>
          <p14:tracePt t="40240" x="9401175" y="1327150"/>
          <p14:tracePt t="40249" x="9369425" y="1338263"/>
          <p14:tracePt t="40254" x="9337675" y="1347788"/>
          <p14:tracePt t="40262" x="9285288" y="1370013"/>
          <p14:tracePt t="40278" x="9156700" y="1390650"/>
          <p14:tracePt t="40287" x="9104313" y="1411288"/>
          <p14:tracePt t="40303" x="9051925" y="1433513"/>
          <p14:tracePt t="40318" x="9009063" y="1454150"/>
          <p14:tracePt t="40326" x="8977313" y="1476375"/>
          <p14:tracePt t="40333" x="8966200" y="1485900"/>
          <p14:tracePt t="40341" x="8955088" y="1508125"/>
          <p14:tracePt t="40349" x="8945563" y="1528763"/>
          <p14:tracePt t="40357" x="8923338" y="1560513"/>
          <p14:tracePt t="40365" x="8923338" y="1581150"/>
          <p14:tracePt t="40382" x="8913813" y="1603375"/>
          <p14:tracePt t="40390" x="8913813" y="1624013"/>
          <p14:tracePt t="40399" x="8913813" y="1655763"/>
          <p14:tracePt t="40410" x="8913813" y="1677988"/>
          <p14:tracePt t="40416" x="8913813" y="1687513"/>
          <p14:tracePt t="40424" x="8913813" y="1719263"/>
          <p14:tracePt t="40433" x="8913813" y="1730375"/>
          <p14:tracePt t="40438" x="8913813" y="1782763"/>
          <p14:tracePt t="40446" x="8913813" y="1793875"/>
          <p14:tracePt t="40458" x="8913813" y="1816100"/>
          <p14:tracePt t="40470" x="8934450" y="1868488"/>
          <p14:tracePt t="40479" x="8986838" y="1920875"/>
          <p14:tracePt t="40486" x="9009063" y="1963738"/>
          <p14:tracePt t="40494" x="9051925" y="2006600"/>
          <p14:tracePt t="40510" x="9093200" y="2049463"/>
          <p14:tracePt t="40518" x="9115425" y="2058988"/>
          <p14:tracePt t="40526" x="9156700" y="2081213"/>
          <p14:tracePt t="40536" x="9337675" y="2165350"/>
          <p14:tracePt t="40549" x="9401175" y="2197100"/>
          <p14:tracePt t="40558" x="9486900" y="2219325"/>
          <p14:tracePt t="40566" x="9528175" y="2228850"/>
          <p14:tracePt t="40574" x="9591675" y="2239963"/>
          <p14:tracePt t="40584" x="9666288" y="2239963"/>
          <p14:tracePt t="40590" x="9720263" y="2251075"/>
          <p14:tracePt t="40599" x="9783763" y="2260600"/>
          <p14:tracePt t="40606" x="9847263" y="2271713"/>
          <p14:tracePt t="40617" x="9899650" y="2271713"/>
          <p14:tracePt t="40622" x="9942513" y="2271713"/>
          <p14:tracePt t="40633" x="10006013" y="2282825"/>
          <p14:tracePt t="40638" x="10048875" y="2282825"/>
          <p14:tracePt t="40654" x="10144125" y="2303463"/>
          <p14:tracePt t="40663" x="10207625" y="2303463"/>
          <p14:tracePt t="40670" x="10218738" y="2303463"/>
          <p14:tracePt t="40713" x="10260013" y="2314575"/>
          <p14:tracePt t="40720" x="10271125" y="2314575"/>
          <p14:tracePt t="40725" x="10282238" y="2314575"/>
          <p14:tracePt t="40750" x="10293350" y="2314575"/>
          <p14:tracePt t="41574" x="10271125" y="2325688"/>
          <p14:tracePt t="41582" x="10239375" y="2325688"/>
          <p14:tracePt t="41598" x="10207625" y="2346325"/>
          <p14:tracePt t="41614" x="10133013" y="2357438"/>
          <p14:tracePt t="41621" x="10069513" y="2357438"/>
          <p14:tracePt t="41631" x="10037763" y="2357438"/>
          <p14:tracePt t="41638" x="10006013" y="2357438"/>
          <p14:tracePt t="41646" x="9953625" y="2357438"/>
          <p14:tracePt t="41654" x="9910763" y="2357438"/>
          <p14:tracePt t="41662" x="9879013" y="2357438"/>
          <p14:tracePt t="41670" x="9836150" y="2357438"/>
          <p14:tracePt t="41715" x="9634538" y="2378075"/>
          <p14:tracePt t="41719" x="9507538" y="2378075"/>
          <p14:tracePt t="41726" x="9369425" y="2378075"/>
          <p14:tracePt t="41738" x="9305925" y="2378075"/>
          <p14:tracePt t="41752" x="9220200" y="2366963"/>
          <p14:tracePt t="41758" x="9124950" y="2335213"/>
          <p14:tracePt t="41769" x="9029700" y="2314575"/>
          <p14:tracePt t="41774" x="8923338" y="2292350"/>
          <p14:tracePt t="41783" x="8828088" y="2260600"/>
          <p14:tracePt t="41790" x="8721725" y="2239963"/>
          <p14:tracePt t="41803" x="8626475" y="2228850"/>
          <p14:tracePt t="41806" x="8542338" y="2219325"/>
          <p14:tracePt t="41815" x="8467725" y="2208213"/>
          <p14:tracePt t="41830" x="8286750" y="2197100"/>
          <p14:tracePt t="41840" x="8202613" y="2197100"/>
          <p14:tracePt t="41846" x="8148638" y="2197100"/>
          <p14:tracePt t="41854" x="8075613" y="2197100"/>
          <p14:tracePt t="41862" x="8021638" y="2197100"/>
          <p14:tracePt t="41870" x="7958138" y="2197100"/>
          <p14:tracePt t="41878" x="7905750" y="2197100"/>
          <p14:tracePt t="41886" x="7831138" y="2197100"/>
          <p14:tracePt t="41894" x="7756525" y="2197100"/>
          <p14:tracePt t="41901" x="7672388" y="2197100"/>
          <p14:tracePt t="41910" x="7575550" y="2197100"/>
          <p14:tracePt t="41918" x="7459663" y="2197100"/>
          <p14:tracePt t="41926" x="7396163" y="2197100"/>
          <p14:tracePt t="41933" x="7310438" y="2197100"/>
          <p14:tracePt t="41942" x="7237413" y="2197100"/>
          <p14:tracePt t="41950" x="7162800" y="2197100"/>
          <p14:tracePt t="41960" x="7151688" y="2208213"/>
          <p14:tracePt t="41970" x="7108825" y="2208213"/>
          <p14:tracePt t="41974" x="7088188" y="2219325"/>
          <p14:tracePt t="41998" x="7013575" y="2219325"/>
          <p14:tracePt t="42006" x="6938963" y="2228850"/>
          <p14:tracePt t="42015" x="6929438" y="2228850"/>
          <p14:tracePt t="42022" x="6907213" y="2228850"/>
          <p14:tracePt t="42038" x="6875463" y="2239963"/>
          <p14:tracePt t="42046" x="6834188" y="2282825"/>
          <p14:tracePt t="42054" x="6800850" y="2303463"/>
          <p14:tracePt t="42062" x="6769100" y="2346325"/>
          <p14:tracePt t="42070" x="6727825" y="2366963"/>
          <p14:tracePt t="42078" x="6727825" y="2389188"/>
          <p14:tracePt t="42086" x="6727825" y="2398713"/>
          <p14:tracePt t="42094" x="6716713" y="2409825"/>
          <p14:tracePt t="42102" x="6705600" y="2420938"/>
          <p14:tracePt t="42118" x="6705600" y="2441575"/>
          <p14:tracePt t="42126" x="6696075" y="2452688"/>
          <p14:tracePt t="42134" x="6673850" y="2484438"/>
          <p14:tracePt t="42142" x="6664325" y="2516188"/>
          <p14:tracePt t="42158" x="6632575" y="2568575"/>
          <p14:tracePt t="42168" x="6621463" y="2600325"/>
          <p14:tracePt t="42174" x="6578600" y="2665413"/>
          <p14:tracePt t="42185" x="6546850" y="2686050"/>
          <p14:tracePt t="42190" x="6526213" y="2728913"/>
          <p14:tracePt t="42201" x="6483350" y="2760663"/>
          <p14:tracePt t="42206" x="6472238" y="2770188"/>
          <p14:tracePt t="42214" x="6419850" y="2792413"/>
          <p14:tracePt t="42222" x="6408738" y="2801938"/>
          <p14:tracePt t="42240" x="6365875" y="2844800"/>
          <p14:tracePt t="42246" x="6292850" y="2919413"/>
          <p14:tracePt t="42254" x="6270625" y="2940050"/>
          <p14:tracePt t="42273" x="6249988" y="2951163"/>
          <p14:tracePt t="42281" x="6229350" y="2971800"/>
          <p14:tracePt t="42287" x="6218238" y="2994025"/>
          <p14:tracePt t="42295" x="6196013" y="3005138"/>
          <p14:tracePt t="42302" x="6175375" y="3025775"/>
          <p14:tracePt t="42318" x="6100763" y="3109913"/>
          <p14:tracePt t="42326" x="6059488" y="3163888"/>
          <p14:tracePt t="42335" x="6037263" y="3175000"/>
          <p14:tracePt t="42342" x="6016625" y="3184525"/>
          <p14:tracePt t="42351" x="6005513" y="3216275"/>
          <p14:tracePt t="42358" x="5973763" y="3238500"/>
          <p14:tracePt t="42367" x="5973763" y="3248025"/>
          <p14:tracePt t="42374" x="5973763" y="3259138"/>
          <p14:tracePt t="42400" x="5973763" y="3279775"/>
          <p14:tracePt t="42414" x="5973763" y="3290888"/>
          <p14:tracePt t="42423" x="5973763" y="3322638"/>
          <p14:tracePt t="42430" x="5973763" y="3344863"/>
          <p14:tracePt t="42440" x="5973763" y="3365500"/>
          <p14:tracePt t="42454" x="5973763" y="3386138"/>
          <p14:tracePt t="42462" x="5984875" y="3429000"/>
          <p14:tracePt t="42470" x="6005513" y="3471863"/>
          <p14:tracePt t="42478" x="6016625" y="3513138"/>
          <p14:tracePt t="42487" x="6027738" y="3546475"/>
          <p14:tracePt t="42494" x="6048375" y="3578225"/>
          <p14:tracePt t="42502" x="6091238" y="3641725"/>
          <p14:tracePt t="42510" x="6100763" y="3662363"/>
          <p14:tracePt t="42519" x="6132513" y="3683000"/>
          <p14:tracePt t="42526" x="6143625" y="3705225"/>
          <p14:tracePt t="42536" x="6154738" y="3748088"/>
          <p14:tracePt t="42542" x="6164263" y="3757613"/>
          <p14:tracePt t="42551" x="6175375" y="3789363"/>
          <p14:tracePt t="42568" x="6186488" y="3800475"/>
          <p14:tracePt t="42574" x="6238875" y="3832225"/>
          <p14:tracePt t="42585" x="6292850" y="3852863"/>
          <p14:tracePt t="42590" x="6302375" y="3886200"/>
          <p14:tracePt t="42598" x="6324600" y="3886200"/>
          <p14:tracePt t="42606" x="6365875" y="3906838"/>
          <p14:tracePt t="42622" x="6408738" y="3927475"/>
          <p14:tracePt t="42630" x="6419850" y="3927475"/>
          <p14:tracePt t="42638" x="6451600" y="3949700"/>
          <p14:tracePt t="42646" x="6494463" y="3970338"/>
          <p14:tracePt t="42654" x="6515100" y="3981450"/>
          <p14:tracePt t="42662" x="6557963" y="3990975"/>
          <p14:tracePt t="42670" x="6589713" y="3990975"/>
          <p14:tracePt t="42705" x="6716713" y="4013200"/>
          <p14:tracePt t="42713" x="6759575" y="4013200"/>
          <p14:tracePt t="42720" x="6791325" y="4013200"/>
          <p14:tracePt t="42727" x="6811963" y="4013200"/>
          <p14:tracePt t="42735" x="6843713" y="4013200"/>
          <p14:tracePt t="42742" x="6865938" y="4013200"/>
          <p14:tracePt t="42751" x="6875463" y="4013200"/>
          <p14:tracePt t="42774" x="6897688" y="4013200"/>
          <p14:tracePt t="42787" x="6907213" y="4022725"/>
          <p14:tracePt t="42801" x="6950075" y="4022725"/>
          <p14:tracePt t="42808" x="6981825" y="4022725"/>
          <p14:tracePt t="42814" x="7002463" y="4022725"/>
          <p14:tracePt t="42832" x="7056438" y="4022725"/>
          <p14:tracePt t="42837" x="7067550" y="4022725"/>
          <p14:tracePt t="42854" x="7088188" y="4013200"/>
          <p14:tracePt t="42862" x="7099300" y="4013200"/>
          <p14:tracePt t="42869" x="7108825" y="4002088"/>
          <p14:tracePt t="42878" x="7140575" y="3990975"/>
          <p14:tracePt t="42886" x="7162800" y="3970338"/>
          <p14:tracePt t="42894" x="7183438" y="3949700"/>
          <p14:tracePt t="42903" x="7204075" y="3949700"/>
          <p14:tracePt t="42910" x="7226300" y="3906838"/>
          <p14:tracePt t="42918" x="7237413" y="3895725"/>
          <p14:tracePt t="42926" x="7246938" y="3886200"/>
          <p14:tracePt t="42935" x="7258050" y="3852863"/>
          <p14:tracePt t="42952" x="7278688" y="3821113"/>
          <p14:tracePt t="42971" x="7300913" y="3800475"/>
          <p14:tracePt t="42974" x="7310438" y="3768725"/>
          <p14:tracePt t="42985" x="7332663" y="3736975"/>
          <p14:tracePt t="42991" x="7353300" y="3736975"/>
          <p14:tracePt t="43002" x="7385050" y="3725863"/>
          <p14:tracePt t="43006" x="7405688" y="3705225"/>
          <p14:tracePt t="43022" x="7427913" y="3683000"/>
          <p14:tracePt t="43032" x="7427913" y="3662363"/>
          <p14:tracePt t="43038" x="7439025" y="3641725"/>
          <p14:tracePt t="43046" x="7439025" y="3630613"/>
          <p14:tracePt t="43062" x="7448550" y="3578225"/>
          <p14:tracePt t="43078" x="7459663" y="3567113"/>
          <p14:tracePt t="43086" x="7459663" y="3535363"/>
          <p14:tracePt t="43097" x="7470775" y="3503613"/>
          <p14:tracePt t="43103" x="7470775" y="3471863"/>
          <p14:tracePt t="43120" x="7470775" y="3460750"/>
          <p14:tracePt t="43126" x="7470775" y="3440113"/>
          <p14:tracePt t="43136" x="7470775" y="3429000"/>
          <p14:tracePt t="43142" x="7470775" y="3386138"/>
          <p14:tracePt t="43151" x="7470775" y="3376613"/>
          <p14:tracePt t="43168" x="7470775" y="3302000"/>
          <p14:tracePt t="43176" x="7470775" y="3270250"/>
          <p14:tracePt t="43182" x="7470775" y="3238500"/>
          <p14:tracePt t="43190" x="7470775" y="3227388"/>
          <p14:tracePt t="43198" x="7470775" y="3184525"/>
          <p14:tracePt t="43206" x="7470775" y="3175000"/>
          <p14:tracePt t="43214" x="7459663" y="3121025"/>
          <p14:tracePt t="43222" x="7439025" y="3089275"/>
          <p14:tracePt t="43230" x="7427913" y="3068638"/>
          <p14:tracePt t="43237" x="7416800" y="3046413"/>
          <p14:tracePt t="43246" x="7405688" y="3036888"/>
          <p14:tracePt t="43253" x="7396163" y="3036888"/>
          <p14:tracePt t="43262" x="7364413" y="3014663"/>
          <p14:tracePt t="43270" x="7364413" y="3005138"/>
          <p14:tracePt t="43278" x="7310438" y="2951163"/>
          <p14:tracePt t="43286" x="7289800" y="2940050"/>
          <p14:tracePt t="43296" x="7289800" y="2930525"/>
          <p14:tracePt t="43310" x="7269163" y="2930525"/>
          <p14:tracePt t="43319" x="7258050" y="2908300"/>
          <p14:tracePt t="43326" x="7246938" y="2908300"/>
          <p14:tracePt t="43335" x="7237413" y="2908300"/>
          <p14:tracePt t="43342" x="7226300" y="2908300"/>
          <p14:tracePt t="43351" x="7204075" y="2898775"/>
          <p14:tracePt t="43358" x="7183438" y="2887663"/>
          <p14:tracePt t="43369" x="7172325" y="2887663"/>
          <p14:tracePt t="43374" x="7131050" y="2876550"/>
          <p14:tracePt t="43382" x="7108825" y="2876550"/>
          <p14:tracePt t="43390" x="7077075" y="2876550"/>
          <p14:tracePt t="43398" x="7056438" y="2876550"/>
          <p14:tracePt t="43407" x="7035800" y="2867025"/>
          <p14:tracePt t="43414" x="7024688" y="2867025"/>
          <p14:tracePt t="43423" x="7013575" y="2867025"/>
          <p14:tracePt t="43430" x="7002463" y="2867025"/>
          <p14:tracePt t="43438" x="6981825" y="2867025"/>
          <p14:tracePt t="43446" x="6970713" y="2867025"/>
          <p14:tracePt t="43456" x="6950075" y="2867025"/>
          <p14:tracePt t="43462" x="6918325" y="2855913"/>
          <p14:tracePt t="43471" x="6897688" y="2855913"/>
          <p14:tracePt t="43478" x="6875463" y="2855913"/>
          <p14:tracePt t="43486" x="6865938" y="2855913"/>
          <p14:tracePt t="43494" x="6800850" y="2855913"/>
          <p14:tracePt t="43510" x="6769100" y="2855913"/>
          <p14:tracePt t="43518" x="6737350" y="2855913"/>
          <p14:tracePt t="43526" x="6716713" y="2855913"/>
          <p14:tracePt t="43535" x="6696075" y="2855913"/>
          <p14:tracePt t="43542" x="6673850" y="2855913"/>
          <p14:tracePt t="43556" x="6664325" y="2855913"/>
          <p14:tracePt t="43559" x="6621463" y="2855913"/>
          <p14:tracePt t="43568" x="6599238" y="2855913"/>
          <p14:tracePt t="43580" x="6589713" y="2855913"/>
          <p14:tracePt t="43585" x="6567488" y="2855913"/>
          <p14:tracePt t="43590" x="6557963" y="2855913"/>
          <p14:tracePt t="43599" x="6546850" y="2855913"/>
          <p14:tracePt t="43606" x="6515100" y="2867025"/>
          <p14:tracePt t="43614" x="6503988" y="2867025"/>
          <p14:tracePt t="43622" x="6494463" y="2876550"/>
          <p14:tracePt t="43630" x="6472238" y="2887663"/>
          <p14:tracePt t="43638" x="6472238" y="2898775"/>
          <p14:tracePt t="43646" x="6440488" y="2919413"/>
          <p14:tracePt t="43662" x="6430963" y="2930525"/>
          <p14:tracePt t="43673" x="6408738" y="2940050"/>
          <p14:tracePt t="43719" x="6365875" y="3036888"/>
          <p14:tracePt t="43733" x="6356350" y="3036888"/>
          <p14:tracePt t="43741" x="6356350" y="3057525"/>
          <p14:tracePt t="43758" x="6356350" y="3068638"/>
          <p14:tracePt t="43767" x="6345238" y="3068638"/>
          <p14:tracePt t="43774" x="6345238" y="3078163"/>
          <p14:tracePt t="43785" x="6334125" y="3109913"/>
          <p14:tracePt t="43798" x="6334125" y="3121025"/>
          <p14:tracePt t="43807" x="6334125" y="3141663"/>
          <p14:tracePt t="43814" x="6334125" y="3163888"/>
          <p14:tracePt t="43822" x="6334125" y="3184525"/>
          <p14:tracePt t="43830" x="6334125" y="3206750"/>
          <p14:tracePt t="43838" x="6334125" y="3227388"/>
          <p14:tracePt t="43846" x="6334125" y="3259138"/>
          <p14:tracePt t="43853" x="6334125" y="3322638"/>
          <p14:tracePt t="43862" x="6334125" y="3333750"/>
          <p14:tracePt t="43870" x="6334125" y="3354388"/>
          <p14:tracePt t="43878" x="6334125" y="3386138"/>
          <p14:tracePt t="43885" x="6334125" y="3417888"/>
          <p14:tracePt t="43895" x="6334125" y="3440113"/>
          <p14:tracePt t="43902" x="6334125" y="3449638"/>
          <p14:tracePt t="43911" x="6334125" y="3471863"/>
          <p14:tracePt t="43919" x="6334125" y="3492500"/>
          <p14:tracePt t="43926" x="6334125" y="3524250"/>
          <p14:tracePt t="43935" x="6334125" y="3535363"/>
          <p14:tracePt t="43942" x="6334125" y="3578225"/>
          <p14:tracePt t="43969" x="6334125" y="3587750"/>
          <p14:tracePt t="43974" x="6334125" y="3598863"/>
          <p14:tracePt t="43985" x="6334125" y="3609975"/>
          <p14:tracePt t="43998" x="6345238" y="3619500"/>
          <p14:tracePt t="44038" x="6356350" y="3630613"/>
          <p14:tracePt t="44054" x="6365875" y="3662363"/>
          <p14:tracePt t="44064" x="6388100" y="3673475"/>
          <p14:tracePt t="44070" x="6397625" y="3694113"/>
          <p14:tracePt t="44085" x="6419850" y="3725863"/>
          <p14:tracePt t="44094" x="6451600" y="3748088"/>
          <p14:tracePt t="44110" x="6494463" y="3811588"/>
          <p14:tracePt t="44119" x="6515100" y="3832225"/>
          <p14:tracePt t="44126" x="6535738" y="3832225"/>
          <p14:tracePt t="44135" x="6546850" y="3843338"/>
          <p14:tracePt t="44142" x="6557963" y="3852863"/>
          <p14:tracePt t="44153" x="6567488" y="3863975"/>
          <p14:tracePt t="44164" x="6578600" y="3875088"/>
          <p14:tracePt t="44169" x="6589713" y="3875088"/>
          <p14:tracePt t="44174" x="6599238" y="3886200"/>
          <p14:tracePt t="44183" x="6610350" y="3895725"/>
          <p14:tracePt t="44190" x="6621463" y="3906838"/>
          <p14:tracePt t="44206" x="6642100" y="3917950"/>
          <p14:tracePt t="44214" x="6696075" y="3938588"/>
          <p14:tracePt t="44222" x="6705600" y="3938588"/>
          <p14:tracePt t="44230" x="6716713" y="3938588"/>
          <p14:tracePt t="44238" x="6737350" y="3938588"/>
          <p14:tracePt t="44253" x="6759575" y="3949700"/>
          <p14:tracePt t="44262" x="6769100" y="3949700"/>
          <p14:tracePt t="44269" x="6769100" y="3959225"/>
          <p14:tracePt t="44280" x="6791325" y="3959225"/>
          <p14:tracePt t="44298" x="6800850" y="3959225"/>
          <p14:tracePt t="44303" x="6823075" y="3970338"/>
          <p14:tracePt t="44317" x="6834188" y="3970338"/>
          <p14:tracePt t="44342" x="6854825" y="3970338"/>
          <p14:tracePt t="44422" x="6865938" y="3981450"/>
          <p14:tracePt t="44624" x="6875463" y="4002088"/>
          <p14:tracePt t="44646" x="6886575" y="4002088"/>
          <p14:tracePt t="44726" x="6897688" y="4002088"/>
          <p14:tracePt t="44742" x="6907213" y="4002088"/>
          <p14:tracePt t="44758" x="6918325" y="4002088"/>
          <p14:tracePt t="44766" x="6929438" y="4002088"/>
          <p14:tracePt t="44774" x="6938963" y="4002088"/>
          <p14:tracePt t="44782" x="6950075" y="3990975"/>
          <p14:tracePt t="44806" x="6950075" y="3981450"/>
          <p14:tracePt t="45246" x="6961188" y="3981450"/>
          <p14:tracePt t="45262" x="6970713" y="3981450"/>
          <p14:tracePt t="45270" x="6981825" y="3981450"/>
          <p14:tracePt t="45279" x="6992938" y="3981450"/>
          <p14:tracePt t="45294" x="7013575" y="3981450"/>
          <p14:tracePt t="45310" x="7024688" y="4013200"/>
          <p14:tracePt t="45320" x="7035800" y="4022725"/>
          <p14:tracePt t="45326" x="7045325" y="4033838"/>
          <p14:tracePt t="45342" x="7056438" y="4044950"/>
          <p14:tracePt t="45351" x="7077075" y="4056063"/>
          <p14:tracePt t="45358" x="7131050" y="4087813"/>
          <p14:tracePt t="45367" x="7172325" y="4097338"/>
          <p14:tracePt t="45375" x="7204075" y="4108450"/>
          <p14:tracePt t="45382" x="7226300" y="4119563"/>
          <p14:tracePt t="45391" x="7258050" y="4119563"/>
          <p14:tracePt t="45398" x="7289800" y="4129088"/>
          <p14:tracePt t="45406" x="7310438" y="4129088"/>
          <p14:tracePt t="45422" x="7332663" y="4129088"/>
          <p14:tracePt t="45439" x="7342188" y="4129088"/>
          <p14:tracePt t="45446" x="7353300" y="4129088"/>
          <p14:tracePt t="45454" x="7373938" y="4129088"/>
          <p14:tracePt t="45463" x="7385050" y="4129088"/>
          <p14:tracePt t="45470" x="7448550" y="4129088"/>
          <p14:tracePt t="45478" x="7480300" y="4129088"/>
          <p14:tracePt t="45490" x="7523163" y="4129088"/>
          <p14:tracePt t="45505" x="7534275" y="4129088"/>
          <p14:tracePt t="45510" x="7586663" y="4129088"/>
          <p14:tracePt t="45522" x="7597775" y="4119563"/>
          <p14:tracePt t="45537" x="7607300" y="4119563"/>
          <p14:tracePt t="45542" x="7618413" y="4108450"/>
          <p14:tracePt t="45550" x="7629525" y="4097338"/>
          <p14:tracePt t="45566" x="7650163" y="4076700"/>
          <p14:tracePt t="45582" x="7704138" y="4056063"/>
          <p14:tracePt t="45590" x="7788275" y="3990975"/>
          <p14:tracePt t="45598" x="7820025" y="3970338"/>
          <p14:tracePt t="45608" x="7851775" y="3959225"/>
          <p14:tracePt t="45614" x="7874000" y="3949700"/>
          <p14:tracePt t="45638" x="7883525" y="3917950"/>
          <p14:tracePt t="45646" x="7883525" y="3906838"/>
          <p14:tracePt t="45662" x="7883525" y="3895725"/>
          <p14:tracePt t="45671" x="7883525" y="3886200"/>
          <p14:tracePt t="45715" x="7915275" y="3736975"/>
          <p14:tracePt t="45721" x="7937500" y="3694113"/>
          <p14:tracePt t="45726" x="7937500" y="3630613"/>
          <p14:tracePt t="45737" x="7937500" y="3609975"/>
          <p14:tracePt t="45752" x="7937500" y="3546475"/>
          <p14:tracePt t="45759" x="7947025" y="3449638"/>
          <p14:tracePt t="45766" x="7958138" y="3408363"/>
          <p14:tracePt t="45775" x="7978775" y="3354388"/>
          <p14:tracePt t="45790" x="8001000" y="3302000"/>
          <p14:tracePt t="45798" x="8021638" y="3259138"/>
          <p14:tracePt t="45806" x="8043863" y="3206750"/>
          <p14:tracePt t="45814" x="8075613" y="3100388"/>
          <p14:tracePt t="45822" x="8085138" y="3057525"/>
          <p14:tracePt t="45830" x="8085138" y="3025775"/>
          <p14:tracePt t="45838" x="8085138" y="2982913"/>
          <p14:tracePt t="45846" x="8085138" y="2951163"/>
          <p14:tracePt t="45854" x="8085138" y="2919413"/>
          <p14:tracePt t="45862" x="8085138" y="2887663"/>
          <p14:tracePt t="45870" x="8085138" y="2876550"/>
          <p14:tracePt t="45878" x="8096250" y="2855913"/>
          <p14:tracePt t="45886" x="8096250" y="2824163"/>
          <p14:tracePt t="45904" x="8107363" y="2792413"/>
          <p14:tracePt t="45920" x="8107363" y="2760663"/>
          <p14:tracePt t="45927" x="8107363" y="2697163"/>
          <p14:tracePt t="45935" x="8116888" y="2665413"/>
          <p14:tracePt t="45943" x="8128000" y="2622550"/>
          <p14:tracePt t="45950" x="8148638" y="2600325"/>
          <p14:tracePt t="45958" x="8148638" y="2579688"/>
          <p14:tracePt t="45966" x="8159750" y="2568575"/>
          <p14:tracePt t="45976" x="8159750" y="2559050"/>
          <p14:tracePt t="45982" x="8170863" y="2547938"/>
          <p14:tracePt t="45990" x="8170863" y="2527300"/>
          <p14:tracePt t="45998" x="8180388" y="2527300"/>
          <p14:tracePt t="46006" x="8180388" y="2516188"/>
          <p14:tracePt t="46014" x="8191500" y="2495550"/>
          <p14:tracePt t="46021" x="8202613" y="2484438"/>
          <p14:tracePt t="46037" x="8223250" y="2452688"/>
          <p14:tracePt t="46047" x="8234363" y="2420938"/>
          <p14:tracePt t="46054" x="8255000" y="2409825"/>
          <p14:tracePt t="46063" x="8286750" y="2389188"/>
          <p14:tracePt t="46071" x="8308975" y="2389188"/>
          <p14:tracePt t="46083" x="8318500" y="2389188"/>
          <p14:tracePt t="46088" x="8340725" y="2366963"/>
          <p14:tracePt t="46096" x="8350250" y="2357438"/>
          <p14:tracePt t="46104" x="8361363" y="2357438"/>
          <p14:tracePt t="46110" x="8372475" y="2357438"/>
          <p14:tracePt t="46120" x="8393113" y="2346325"/>
          <p14:tracePt t="46126" x="8424863" y="2335213"/>
          <p14:tracePt t="46134" x="8467725" y="2335213"/>
          <p14:tracePt t="46142" x="8499475" y="2335213"/>
          <p14:tracePt t="46150" x="8520113" y="2335213"/>
          <p14:tracePt t="46159" x="8551863" y="2335213"/>
          <p14:tracePt t="46174" x="8626475" y="2335213"/>
          <p14:tracePt t="46183" x="8648700" y="2335213"/>
          <p14:tracePt t="46191" x="8669338" y="2335213"/>
          <p14:tracePt t="46199" x="8680450" y="2335213"/>
          <p14:tracePt t="46205" x="8701088" y="2335213"/>
          <p14:tracePt t="46214" x="8721725" y="2335213"/>
          <p14:tracePt t="46222" x="8732838" y="2335213"/>
          <p14:tracePt t="46230" x="8775700" y="2335213"/>
          <p14:tracePt t="46237" x="8859838" y="2378075"/>
          <p14:tracePt t="46246" x="8923338" y="2389188"/>
          <p14:tracePt t="46254" x="8955088" y="2389188"/>
          <p14:tracePt t="46262" x="8997950" y="2409825"/>
          <p14:tracePt t="46271" x="9018588" y="2409825"/>
          <p14:tracePt t="46307" x="9083675" y="2430463"/>
          <p14:tracePt t="46313" x="9104313" y="2441575"/>
          <p14:tracePt t="46321" x="9115425" y="2452688"/>
          <p14:tracePt t="46327" x="9124950" y="2452688"/>
          <p14:tracePt t="46338" x="9147175" y="2462213"/>
          <p14:tracePt t="46342" x="9178925" y="2462213"/>
          <p14:tracePt t="46350" x="9210675" y="2462213"/>
          <p14:tracePt t="46358" x="9231313" y="2462213"/>
          <p14:tracePt t="46454" x="9242425" y="2462213"/>
          <p14:tracePt t="46462" x="9253538" y="2462213"/>
          <p14:tracePt t="46518" x="9263063" y="2462213"/>
          <p14:tracePt t="46539" x="9285288" y="2462213"/>
          <p14:tracePt t="46550" x="9305925" y="2462213"/>
          <p14:tracePt t="46559" x="9326563" y="2462213"/>
          <p14:tracePt t="46566" x="9337675" y="2462213"/>
          <p14:tracePt t="46574" x="9358313" y="2462213"/>
          <p14:tracePt t="46606" x="9369425" y="2462213"/>
          <p14:tracePt t="46614" x="9380538" y="2462213"/>
          <p14:tracePt t="46621" x="9390063" y="2462213"/>
          <p14:tracePt t="46630" x="9401175" y="2462213"/>
          <p14:tracePt t="46646" x="9421813" y="2462213"/>
          <p14:tracePt t="46656" x="9444038" y="2462213"/>
          <p14:tracePt t="46662" x="9455150" y="2462213"/>
          <p14:tracePt t="46742" x="9464675" y="2462213"/>
          <p14:tracePt t="46934" x="9475788" y="2462213"/>
          <p14:tracePt t="46943" x="9496425" y="2473325"/>
          <p14:tracePt t="46950" x="9507538" y="2473325"/>
          <p14:tracePt t="46958" x="9528175" y="2473325"/>
          <p14:tracePt t="47166" x="9539288" y="2473325"/>
          <p14:tracePt t="47182" x="9571038" y="2473325"/>
          <p14:tracePt t="47249" x="9591675" y="2473325"/>
          <p14:tracePt t="47271" x="9602788" y="2473325"/>
          <p14:tracePt t="47289" x="9613900" y="2473325"/>
          <p14:tracePt t="47358" x="9623425" y="2484438"/>
          <p14:tracePt t="47374" x="9634538" y="2484438"/>
          <p14:tracePt t="47487" x="9645650" y="2484438"/>
          <p14:tracePt t="47494" x="9656763" y="2484438"/>
          <p14:tracePt t="47503" x="9666288" y="2484438"/>
          <p14:tracePt t="47558" x="9677400" y="2484438"/>
          <p14:tracePt t="47566" x="9677400" y="2495550"/>
          <p14:tracePt t="47806" x="9677400" y="2505075"/>
          <p14:tracePt t="47824" x="9666288" y="2516188"/>
          <p14:tracePt t="47846" x="9656763" y="2516188"/>
          <p14:tracePt t="47854" x="9656763" y="2527300"/>
          <p14:tracePt t="47862" x="9645650" y="2527300"/>
          <p14:tracePt t="47878" x="9645650" y="2536825"/>
          <p14:tracePt t="47886" x="9645650" y="2547938"/>
          <p14:tracePt t="47894" x="9645650" y="2568575"/>
          <p14:tracePt t="47910" x="9613900" y="2600325"/>
          <p14:tracePt t="47918" x="9591675" y="2611438"/>
          <p14:tracePt t="47926" x="9591675" y="2622550"/>
          <p14:tracePt t="47934" x="9571038" y="2654300"/>
          <p14:tracePt t="47942" x="9559925" y="2665413"/>
          <p14:tracePt t="47959" x="9528175" y="2717800"/>
          <p14:tracePt t="47966" x="9507538" y="2738438"/>
          <p14:tracePt t="47974" x="9507538" y="2749550"/>
          <p14:tracePt t="47984" x="9464675" y="2813050"/>
          <p14:tracePt t="47998" x="9444038" y="2855913"/>
          <p14:tracePt t="48006" x="9421813" y="2887663"/>
          <p14:tracePt t="48023" x="9401175" y="2908300"/>
          <p14:tracePt t="48040" x="9326563" y="2982913"/>
          <p14:tracePt t="48046" x="9242425" y="3068638"/>
          <p14:tracePt t="48055" x="9231313" y="3089275"/>
          <p14:tracePt t="48062" x="9210675" y="3100388"/>
          <p14:tracePt t="48072" x="9199563" y="3132138"/>
          <p14:tracePt t="48078" x="9167813" y="3175000"/>
          <p14:tracePt t="48086" x="9167813" y="3206750"/>
          <p14:tracePt t="48095" x="9147175" y="3259138"/>
          <p14:tracePt t="48102" x="9136063" y="3311525"/>
          <p14:tracePt t="48110" x="9115425" y="3344863"/>
          <p14:tracePt t="48126" x="9115425" y="3376613"/>
          <p14:tracePt t="48134" x="9115425" y="3397250"/>
          <p14:tracePt t="48142" x="9093200" y="3440113"/>
          <p14:tracePt t="48159" x="9093200" y="3460750"/>
          <p14:tracePt t="48166" x="9093200" y="3524250"/>
          <p14:tracePt t="48174" x="9093200" y="3556000"/>
          <p14:tracePt t="48182" x="9093200" y="3598863"/>
          <p14:tracePt t="48190" x="9093200" y="3630613"/>
          <p14:tracePt t="48206" x="9093200" y="3662363"/>
          <p14:tracePt t="48214" x="9093200" y="3683000"/>
          <p14:tracePt t="48225" x="9104313" y="3683000"/>
          <p14:tracePt t="48230" x="9115425" y="3705225"/>
          <p14:tracePt t="48239" x="9115425" y="3725863"/>
          <p14:tracePt t="48246" x="9115425" y="3736975"/>
          <p14:tracePt t="48255" x="9136063" y="3800475"/>
          <p14:tracePt t="48262" x="9136063" y="3811588"/>
          <p14:tracePt t="48291" x="9156700" y="3875088"/>
          <p14:tracePt t="48298" x="9156700" y="3886200"/>
          <p14:tracePt t="48303" x="9156700" y="3917950"/>
          <p14:tracePt t="48310" x="9156700" y="3938588"/>
          <p14:tracePt t="48326" x="9156700" y="3959225"/>
          <p14:tracePt t="48342" x="9156700" y="3970338"/>
          <p14:tracePt t="48350" x="9156700" y="3981450"/>
          <p14:tracePt t="48369" x="9167813" y="3990975"/>
          <p14:tracePt t="48375" x="9178925" y="4013200"/>
          <p14:tracePt t="48382" x="9199563" y="4022725"/>
          <p14:tracePt t="48391" x="9199563" y="4033838"/>
          <p14:tracePt t="48398" x="9210675" y="4044950"/>
          <p14:tracePt t="48407" x="9220200" y="4065588"/>
          <p14:tracePt t="48423" x="9231313" y="4065588"/>
          <p14:tracePt t="48430" x="9253538" y="4065588"/>
          <p14:tracePt t="48439" x="9263063" y="4065588"/>
          <p14:tracePt t="48446" x="9274175" y="4076700"/>
          <p14:tracePt t="48457" x="9317038" y="4076700"/>
          <p14:tracePt t="48462" x="9348788" y="4076700"/>
          <p14:tracePt t="48473" x="9390063" y="4076700"/>
          <p14:tracePt t="48478" x="9421813" y="4076700"/>
          <p14:tracePt t="48489" x="9455150" y="4076700"/>
          <p14:tracePt t="48504" x="9486900" y="4076700"/>
          <p14:tracePt t="48510" x="9582150" y="4076700"/>
          <p14:tracePt t="48519" x="9613900" y="4076700"/>
          <p14:tracePt t="48526" x="9645650" y="4076700"/>
          <p14:tracePt t="48539" x="9677400" y="4076700"/>
          <p14:tracePt t="48550" x="9709150" y="4076700"/>
          <p14:tracePt t="48558" x="9793288" y="4076700"/>
          <p14:tracePt t="48566" x="9825038" y="4076700"/>
          <p14:tracePt t="48573" x="9879013" y="4076700"/>
          <p14:tracePt t="48582" x="9942513" y="4065588"/>
          <p14:tracePt t="48590" x="10017125" y="4044950"/>
          <p14:tracePt t="48598" x="10101263" y="4022725"/>
          <p14:tracePt t="48609" x="10164763" y="4002088"/>
          <p14:tracePt t="48617" x="10218738" y="3970338"/>
          <p14:tracePt t="48623" x="10260013" y="3949700"/>
          <p14:tracePt t="48630" x="10271125" y="3949700"/>
          <p14:tracePt t="48641" x="10302875" y="3938588"/>
          <p14:tracePt t="48646" x="10313988" y="3938588"/>
          <p14:tracePt t="48659" x="10345738" y="3917950"/>
          <p14:tracePt t="48663" x="10388600" y="3917950"/>
          <p14:tracePt t="48712" x="10590213" y="3821113"/>
          <p14:tracePt t="48726" x="10599738" y="3821113"/>
          <p14:tracePt t="48733" x="10599738" y="3811588"/>
          <p14:tracePt t="48750" x="10599738" y="3800475"/>
          <p14:tracePt t="48766" x="10610850" y="3779838"/>
          <p14:tracePt t="48774" x="10610850" y="3768725"/>
          <p14:tracePt t="48782" x="10610850" y="3757613"/>
          <p14:tracePt t="48790" x="10631488" y="3694113"/>
          <p14:tracePt t="48798" x="10631488" y="3683000"/>
          <p14:tracePt t="48807" x="10631488" y="3662363"/>
          <p14:tracePt t="48814" x="10631488" y="3630613"/>
          <p14:tracePt t="48830" x="10631488" y="3619500"/>
          <p14:tracePt t="48840" x="10631488" y="3598863"/>
          <p14:tracePt t="48846" x="10631488" y="3567113"/>
          <p14:tracePt t="48856" x="10631488" y="3556000"/>
          <p14:tracePt t="48862" x="10631488" y="3524250"/>
          <p14:tracePt t="48872" x="10631488" y="3471863"/>
          <p14:tracePt t="48886" x="10642600" y="3460750"/>
          <p14:tracePt t="48894" x="10642600" y="3408363"/>
          <p14:tracePt t="48902" x="10642600" y="3376613"/>
          <p14:tracePt t="48918" x="10642600" y="3365500"/>
          <p14:tracePt t="48926" x="10642600" y="3344863"/>
          <p14:tracePt t="48934" x="10642600" y="3311525"/>
          <p14:tracePt t="48943" x="10631488" y="3290888"/>
          <p14:tracePt t="48950" x="10631488" y="3270250"/>
          <p14:tracePt t="48981" x="10631488" y="3248025"/>
          <p14:tracePt t="48997" x="10621963" y="3238500"/>
          <p14:tracePt t="49005" x="10610850" y="3238500"/>
          <p14:tracePt t="49014" x="10579100" y="3216275"/>
          <p14:tracePt t="49022" x="10558463" y="3206750"/>
          <p14:tracePt t="49030" x="10536238" y="3206750"/>
          <p14:tracePt t="49037" x="10504488" y="3206750"/>
          <p14:tracePt t="49048" x="10483850" y="3206750"/>
          <p14:tracePt t="49056" x="10472738" y="3206750"/>
          <p14:tracePt t="49063" x="10452100" y="3206750"/>
          <p14:tracePt t="49070" x="10440988" y="3206750"/>
          <p14:tracePt t="49086" x="10420350" y="3206750"/>
          <p14:tracePt t="49094" x="10377488" y="3206750"/>
          <p14:tracePt t="49102" x="10356850" y="3206750"/>
          <p14:tracePt t="49110" x="10313988" y="3206750"/>
          <p14:tracePt t="49126" x="10196513" y="3216275"/>
          <p14:tracePt t="49134" x="10164763" y="3216275"/>
          <p14:tracePt t="49144" x="10133013" y="3216275"/>
          <p14:tracePt t="49150" x="10101263" y="3227388"/>
          <p14:tracePt t="49160" x="10069513" y="3238500"/>
          <p14:tracePt t="49167" x="10059988" y="3238500"/>
          <p14:tracePt t="49182" x="10037763" y="3248025"/>
          <p14:tracePt t="49206" x="10026650" y="3248025"/>
          <p14:tracePt t="49214" x="9994900" y="3270250"/>
          <p14:tracePt t="49223" x="9985375" y="3270250"/>
          <p14:tracePt t="49230" x="9963150" y="3302000"/>
          <p14:tracePt t="49240" x="9942513" y="3311525"/>
          <p14:tracePt t="49246" x="9921875" y="3333750"/>
          <p14:tracePt t="49258" x="9899650" y="3354388"/>
          <p14:tracePt t="49262" x="9879013" y="3376613"/>
          <p14:tracePt t="49270" x="9867900" y="3397250"/>
          <p14:tracePt t="49278" x="9867900" y="3408363"/>
          <p14:tracePt t="49287" x="9858375" y="3417888"/>
          <p14:tracePt t="49304" x="9858375" y="3449638"/>
          <p14:tracePt t="49318" x="9836150" y="3513138"/>
          <p14:tracePt t="49336" x="9836150" y="3578225"/>
          <p14:tracePt t="49342" x="9836150" y="3651250"/>
          <p14:tracePt t="49350" x="9836150" y="3694113"/>
          <p14:tracePt t="49357" x="9836150" y="3716338"/>
          <p14:tracePt t="49366" x="9836150" y="3748088"/>
          <p14:tracePt t="49373" x="9836150" y="3757613"/>
          <p14:tracePt t="49382" x="9836150" y="3779838"/>
          <p14:tracePt t="49389" x="9836150" y="3811588"/>
          <p14:tracePt t="49398" x="9836150" y="3832225"/>
          <p14:tracePt t="49408" x="9847263" y="3852863"/>
          <p14:tracePt t="49414" x="9847263" y="3863975"/>
          <p14:tracePt t="49425" x="9858375" y="3895725"/>
          <p14:tracePt t="49430" x="9867900" y="3917950"/>
          <p14:tracePt t="49456" x="9879013" y="3938588"/>
          <p14:tracePt t="49473" x="9879013" y="3949700"/>
          <p14:tracePt t="49487" x="9899650" y="3990975"/>
          <p14:tracePt t="49495" x="9899650" y="4002088"/>
          <p14:tracePt t="49502" x="9910763" y="4022725"/>
          <p14:tracePt t="49510" x="9921875" y="4056063"/>
          <p14:tracePt t="49518" x="9931400" y="4065588"/>
          <p14:tracePt t="49534" x="9953625" y="4108450"/>
          <p14:tracePt t="49542" x="10006013" y="4160838"/>
          <p14:tracePt t="49550" x="10026650" y="4192588"/>
          <p14:tracePt t="49558" x="10037763" y="4225925"/>
          <p14:tracePt t="49566" x="10059988" y="4235450"/>
          <p14:tracePt t="49582" x="10069513" y="4257675"/>
          <p14:tracePt t="49593" x="10101263" y="4298950"/>
          <p14:tracePt t="49598" x="10123488" y="4310063"/>
          <p14:tracePt t="49610" x="10144125" y="4330700"/>
          <p14:tracePt t="49614" x="10155238" y="4352925"/>
          <p14:tracePt t="49623" x="10175875" y="4362450"/>
          <p14:tracePt t="49630" x="10196513" y="4384675"/>
          <p14:tracePt t="49641" x="10218738" y="4384675"/>
          <p14:tracePt t="49647" x="10260013" y="4405313"/>
          <p14:tracePt t="49656" x="10302875" y="4437063"/>
          <p14:tracePt t="49670" x="10334625" y="4448175"/>
          <p14:tracePt t="49715" x="10494963" y="4448175"/>
          <p14:tracePt t="49720" x="10504488" y="4448175"/>
          <p14:tracePt t="49726" x="10547350" y="4448175"/>
          <p14:tracePt t="49735" x="10579100" y="4448175"/>
          <p14:tracePt t="49741" x="10599738" y="4448175"/>
          <p14:tracePt t="49750" x="10621963" y="4448175"/>
          <p14:tracePt t="49758" x="10642600" y="4448175"/>
          <p14:tracePt t="49766" x="10674350" y="4448175"/>
          <p14:tracePt t="49774" x="10685463" y="4448175"/>
          <p14:tracePt t="49782" x="10706100" y="4448175"/>
          <p14:tracePt t="49790" x="10728325" y="4448175"/>
          <p14:tracePt t="49798" x="10748963" y="4448175"/>
          <p14:tracePt t="49807" x="10769600" y="4459288"/>
          <p14:tracePt t="49824" x="10780713" y="4459288"/>
          <p14:tracePt t="49830" x="10791825" y="4459288"/>
          <p14:tracePt t="49847" x="10801350" y="4459288"/>
          <p14:tracePt t="49854" x="10812463" y="4459288"/>
          <p14:tracePt t="49870" x="10823575" y="4459288"/>
          <p14:tracePt t="49878" x="10864850" y="4459288"/>
          <p14:tracePt t="49886" x="10887075" y="4459288"/>
          <p14:tracePt t="49902" x="10898188" y="4448175"/>
          <p14:tracePt t="49910" x="10939463" y="4395788"/>
          <p14:tracePt t="49918" x="10950575" y="4384675"/>
          <p14:tracePt t="49926" x="10961688" y="4373563"/>
          <p14:tracePt t="49945" x="10982325" y="4341813"/>
          <p14:tracePt t="49959" x="11002963" y="4321175"/>
          <p14:tracePt t="49966" x="11025188" y="4289425"/>
          <p14:tracePt t="49974" x="11066463" y="4235450"/>
          <p14:tracePt t="49982" x="11077575" y="4225925"/>
          <p14:tracePt t="49990" x="11099800" y="4183063"/>
          <p14:tracePt t="49998" x="11109325" y="4183063"/>
          <p14:tracePt t="50007" x="11120438" y="4171950"/>
          <p14:tracePt t="50024" x="11120438" y="4160838"/>
          <p14:tracePt t="50030" x="11120438" y="4151313"/>
          <p14:tracePt t="50040" x="11131550" y="4129088"/>
          <p14:tracePt t="50050" x="11152188" y="4119563"/>
          <p14:tracePt t="50054" x="11152188" y="4108450"/>
          <p14:tracePt t="50063" x="11163300" y="4108450"/>
          <p14:tracePt t="50070" x="11195050" y="4097338"/>
          <p14:tracePt t="50079" x="11204575" y="4087813"/>
          <p14:tracePt t="50214" x="11204575" y="4097338"/>
          <p14:tracePt t="50270" x="11195050" y="4108450"/>
          <p14:tracePt t="50295" x="11183938" y="4140200"/>
          <p14:tracePt t="50304" x="11183938" y="4151313"/>
          <p14:tracePt t="50342" x="11183938" y="4160838"/>
          <p14:tracePt t="50350" x="11183938" y="4171950"/>
          <p14:tracePt t="50366" x="11183938" y="4192588"/>
          <p14:tracePt t="50376" x="11183938" y="4214813"/>
          <p14:tracePt t="50398" x="11183938" y="4225925"/>
          <p14:tracePt t="50408" x="11183938" y="4235450"/>
          <p14:tracePt t="50426" x="11172825" y="4298950"/>
          <p14:tracePt t="50439" x="11172825" y="4362450"/>
          <p14:tracePt t="50456" x="11172825" y="4395788"/>
          <p14:tracePt t="50471" x="11172825" y="4416425"/>
          <p14:tracePt t="50478" x="11172825" y="4427538"/>
          <p14:tracePt t="50487" x="11172825" y="4437063"/>
          <p14:tracePt t="50510" x="11172825" y="4448175"/>
          <p14:tracePt t="50526" x="11172825" y="4459288"/>
          <p14:tracePt t="50534" x="11172825" y="4479925"/>
          <p14:tracePt t="50542" x="11172825" y="4491038"/>
          <p14:tracePt t="50550" x="11172825" y="4511675"/>
          <p14:tracePt t="51586" x="11172825" y="4532313"/>
          <p14:tracePt t="51598" x="11172825" y="4543425"/>
          <p14:tracePt t="51614" x="11172825" y="4565650"/>
          <p14:tracePt t="51624" x="11172825" y="4575175"/>
          <p14:tracePt t="51638" x="11172825" y="4586288"/>
          <p14:tracePt t="51654" x="11172825" y="4606925"/>
          <p14:tracePt t="51670" x="11163300" y="4618038"/>
          <p14:tracePt t="51721" x="11152188" y="4629150"/>
          <p14:tracePt t="51734" x="11152188" y="4638675"/>
          <p14:tracePt t="51806" x="11152188" y="4649788"/>
          <p14:tracePt t="51886" x="11152188" y="4670425"/>
          <p14:tracePt t="51902" x="11141075" y="4670425"/>
          <p14:tracePt t="51918" x="11141075" y="4681538"/>
          <p14:tracePt t="51926" x="11141075" y="4692650"/>
          <p14:tracePt t="51941" x="11141075" y="4713288"/>
          <p14:tracePt t="51950" x="11141075" y="4735513"/>
          <p14:tracePt t="51960" x="11141075" y="4745038"/>
          <p14:tracePt t="51966" x="11141075" y="4767263"/>
          <p14:tracePt t="51975" x="11141075" y="4776788"/>
          <p14:tracePt t="51982" x="11131550" y="4808538"/>
          <p14:tracePt t="51994" x="11131550" y="4819650"/>
          <p14:tracePt t="51998" x="11120438" y="4851400"/>
          <p14:tracePt t="52014" x="11099800" y="4914900"/>
          <p14:tracePt t="52032" x="11077575" y="4989513"/>
          <p14:tracePt t="52038" x="11045825" y="5064125"/>
          <p14:tracePt t="52054" x="11034713" y="5084763"/>
          <p14:tracePt t="52070" x="11002963" y="5127625"/>
          <p14:tracePt t="52081" x="10961688" y="5170488"/>
          <p14:tracePt t="52086" x="10939463" y="5180013"/>
          <p14:tracePt t="52095" x="10918825" y="5202238"/>
          <p14:tracePt t="52102" x="10898188" y="5211763"/>
          <p14:tracePt t="52112" x="10887075" y="5211763"/>
          <p14:tracePt t="52118" x="10875963" y="5222875"/>
          <p14:tracePt t="52126" x="10855325" y="5222875"/>
          <p14:tracePt t="52134" x="10855325" y="5233988"/>
          <p14:tracePt t="52142" x="10833100" y="5245100"/>
          <p14:tracePt t="52160" x="10812463" y="5265738"/>
          <p14:tracePt t="52171" x="10780713" y="5265738"/>
          <p14:tracePt t="52175" x="10769600" y="5276850"/>
          <p14:tracePt t="52182" x="10706100" y="5308600"/>
          <p14:tracePt t="52194" x="10696575" y="5308600"/>
          <p14:tracePt t="52198" x="10663238" y="5340350"/>
          <p14:tracePt t="52207" x="10631488" y="5340350"/>
          <p14:tracePt t="52214" x="10599738" y="5360988"/>
          <p14:tracePt t="52222" x="10590213" y="5372100"/>
          <p14:tracePt t="52230" x="10567988" y="5381625"/>
          <p14:tracePt t="52238" x="10558463" y="5392738"/>
          <p14:tracePt t="52248" x="10547350" y="5403850"/>
          <p14:tracePt t="55231" x="10536238" y="5381625"/>
          <p14:tracePt t="55246" x="10526713" y="5349875"/>
          <p14:tracePt t="55254" x="10515600" y="5286375"/>
          <p14:tracePt t="55263" x="10504488" y="5254625"/>
          <p14:tracePt t="55270" x="10504488" y="5222875"/>
          <p14:tracePt t="55286" x="10504488" y="5211763"/>
          <p14:tracePt t="55295" x="10483850" y="5211763"/>
          <p14:tracePt t="55302" x="10440988" y="5211763"/>
          <p14:tracePt t="55318" x="10388600" y="5233988"/>
          <p14:tracePt t="55330" x="10366375" y="5254625"/>
          <p14:tracePt t="55334" x="10334625" y="5286375"/>
          <p14:tracePt t="55350" x="10250488" y="5349875"/>
          <p14:tracePt t="55358" x="10175875" y="5446713"/>
          <p14:tracePt t="55367" x="10133013" y="5478463"/>
          <p14:tracePt t="55384" x="10123488" y="5487988"/>
          <p14:tracePt t="55390" x="10101263" y="5499100"/>
          <p14:tracePt t="55432" x="10112375" y="5487988"/>
          <p14:tracePt t="55438" x="10123488" y="5446713"/>
          <p14:tracePt t="55446" x="10155238" y="5372100"/>
          <p14:tracePt t="55454" x="10218738" y="5245100"/>
          <p14:tracePt t="55461" x="10282238" y="5075238"/>
          <p14:tracePt t="55470" x="10356850" y="4862513"/>
          <p14:tracePt t="55479" x="10429875" y="4649788"/>
          <p14:tracePt t="55495" x="10483850" y="4543425"/>
          <p14:tracePt t="55512" x="10515600" y="4341813"/>
          <p14:tracePt t="55518" x="10558463" y="4203700"/>
          <p14:tracePt t="55534" x="10663238" y="4022725"/>
          <p14:tracePt t="55543" x="10769600" y="3863975"/>
          <p14:tracePt t="55550" x="10864850" y="3736975"/>
          <p14:tracePt t="55558" x="10950575" y="3619500"/>
          <p14:tracePt t="55566" x="11002963" y="3524250"/>
          <p14:tracePt t="55574" x="11034713" y="3460750"/>
          <p14:tracePt t="55590" x="11056938" y="3417888"/>
          <p14:tracePt t="55599" x="11056938" y="3386138"/>
          <p14:tracePt t="55606" x="11045825" y="3344863"/>
          <p14:tracePt t="55614" x="11014075" y="3279775"/>
          <p14:tracePt t="55622" x="11014075" y="3259138"/>
          <p14:tracePt t="55630" x="10971213" y="3195638"/>
          <p14:tracePt t="55638" x="10939463" y="3132138"/>
          <p14:tracePt t="55654" x="10812463" y="2951163"/>
          <p14:tracePt t="55670" x="10685463" y="2717800"/>
          <p14:tracePt t="55714" x="10440988" y="2378075"/>
          <p14:tracePt t="55720" x="10398125" y="2314575"/>
          <p14:tracePt t="55726" x="10356850" y="2260600"/>
          <p14:tracePt t="55736" x="10313988" y="2208213"/>
          <p14:tracePt t="55742" x="10293350" y="2187575"/>
          <p14:tracePt t="55750" x="10282238" y="2176463"/>
          <p14:tracePt t="55758" x="10228263" y="2122488"/>
          <p14:tracePt t="55766" x="10164763" y="2081213"/>
          <p14:tracePt t="55774" x="10144125" y="2049463"/>
          <p14:tracePt t="55782" x="10101263" y="2027238"/>
          <p14:tracePt t="55790" x="9899650" y="1889125"/>
          <p14:tracePt t="55798" x="9815513" y="1836738"/>
          <p14:tracePt t="55806" x="9720263" y="1773238"/>
          <p14:tracePt t="55815" x="9634538" y="1698625"/>
          <p14:tracePt t="55822" x="9559925" y="1646238"/>
          <p14:tracePt t="55830" x="9518650" y="1612900"/>
          <p14:tracePt t="55838" x="9475788" y="1592263"/>
          <p14:tracePt t="55847" x="9444038" y="1571625"/>
          <p14:tracePt t="55854" x="9432925" y="1571625"/>
          <p14:tracePt t="55866" x="9412288" y="1560513"/>
          <p14:tracePt t="55870" x="9380538" y="1549400"/>
          <p14:tracePt t="55879" x="9348788" y="1549400"/>
          <p14:tracePt t="55886" x="9294813" y="1549400"/>
          <p14:tracePt t="55895" x="9263063" y="1549400"/>
          <p14:tracePt t="55902" x="9231313" y="1549400"/>
          <p14:tracePt t="55914" x="9156700" y="1549400"/>
          <p14:tracePt t="55918" x="9072563" y="1549400"/>
          <p14:tracePt t="55927" x="8977313" y="1549400"/>
          <p14:tracePt t="55934" x="8902700" y="1549400"/>
          <p14:tracePt t="55942" x="8828088" y="1549400"/>
          <p14:tracePt t="55966" x="8721725" y="1549400"/>
          <p14:tracePt t="55975" x="8689975" y="1549400"/>
          <p14:tracePt t="55982" x="8669338" y="1571625"/>
          <p14:tracePt t="55990" x="8626475" y="1603375"/>
          <p14:tracePt t="55998" x="8594725" y="1624013"/>
          <p14:tracePt t="56006" x="8562975" y="1635125"/>
          <p14:tracePt t="56014" x="8531225" y="1655763"/>
          <p14:tracePt t="56022" x="8488363" y="1666875"/>
          <p14:tracePt t="56038" x="8478838" y="1687513"/>
          <p14:tracePt t="56046" x="8467725" y="1687513"/>
          <p14:tracePt t="56054" x="8456613" y="1709738"/>
          <p14:tracePt t="56070" x="8424863" y="1730375"/>
          <p14:tracePt t="56080" x="8413750" y="1751013"/>
          <p14:tracePt t="56086" x="8393113" y="1793875"/>
          <p14:tracePt t="56095" x="8350250" y="1879600"/>
          <p14:tracePt t="56102" x="8318500" y="1943100"/>
          <p14:tracePt t="56114" x="8245475" y="2090738"/>
          <p14:tracePt t="56118" x="8223250" y="2112963"/>
          <p14:tracePt t="56135" x="8223250" y="2122488"/>
          <p14:tracePt t="56158" x="8223250" y="2155825"/>
          <p14:tracePt t="56166" x="8223250" y="2165350"/>
          <p14:tracePt t="56174" x="8223250" y="2187575"/>
          <p14:tracePt t="56182" x="8223250" y="2228850"/>
          <p14:tracePt t="56190" x="8223250" y="2251075"/>
          <p14:tracePt t="56198" x="8223250" y="2282825"/>
          <p14:tracePt t="56206" x="8223250" y="2325688"/>
          <p14:tracePt t="56222" x="8223250" y="2378075"/>
          <p14:tracePt t="56229" x="8223250" y="2409825"/>
          <p14:tracePt t="56246" x="8255000" y="2505075"/>
          <p14:tracePt t="56266" x="8372475" y="2611438"/>
          <p14:tracePt t="56269" x="8478838" y="2686050"/>
          <p14:tracePt t="56286" x="8510588" y="2697163"/>
          <p14:tracePt t="56303" x="8520113" y="2706688"/>
          <p14:tracePt t="56313" x="8531225" y="2706688"/>
          <p14:tracePt t="56318" x="8542338" y="2706688"/>
          <p14:tracePt t="56327" x="8583613" y="2706688"/>
          <p14:tracePt t="56334" x="8615363" y="2706688"/>
          <p14:tracePt t="56342" x="8658225" y="2728913"/>
          <p14:tracePt t="56349" x="8701088" y="2728913"/>
          <p14:tracePt t="56358" x="8732838" y="2728913"/>
          <p14:tracePt t="56366" x="8764588" y="2728913"/>
          <p14:tracePt t="56374" x="8775700" y="2728913"/>
          <p14:tracePt t="56390" x="8785225" y="2728913"/>
          <p14:tracePt t="56399" x="8796338" y="2728913"/>
          <p14:tracePt t="56406" x="8807450" y="2728913"/>
          <p14:tracePt t="56416" x="8828088" y="2728913"/>
          <p14:tracePt t="56422" x="8870950" y="2728913"/>
          <p14:tracePt t="56438" x="9040813" y="2728913"/>
          <p14:tracePt t="56446" x="9136063" y="2728913"/>
          <p14:tracePt t="56454" x="9210675" y="2728913"/>
          <p14:tracePt t="56463" x="9274175" y="2728913"/>
          <p14:tracePt t="56470" x="9317038" y="2728913"/>
          <p14:tracePt t="56479" x="9348788" y="2728913"/>
          <p14:tracePt t="56496" x="9358313" y="2728913"/>
          <p14:tracePt t="56502" x="9369425" y="2728913"/>
          <p14:tracePt t="56512" x="9380538" y="2728913"/>
          <p14:tracePt t="56518" x="9390063" y="2728913"/>
          <p14:tracePt t="56526" x="9412288" y="2717800"/>
          <p14:tracePt t="56534" x="9432925" y="2697163"/>
          <p14:tracePt t="56550" x="9444038" y="2686050"/>
          <p14:tracePt t="56574" x="9455150" y="2674938"/>
          <p14:tracePt t="56590" x="9455150" y="2654300"/>
          <p14:tracePt t="56606" x="9455150" y="2643188"/>
          <p14:tracePt t="56614" x="9464675" y="2632075"/>
          <p14:tracePt t="56622" x="9464675" y="2600325"/>
          <p14:tracePt t="56630" x="9475788" y="2590800"/>
          <p14:tracePt t="56638" x="9475788" y="2536825"/>
          <p14:tracePt t="56646" x="9475788" y="2516188"/>
          <p14:tracePt t="56654" x="9475788" y="2484438"/>
          <p14:tracePt t="56663" x="9475788" y="2462213"/>
          <p14:tracePt t="56670" x="9475788" y="2452688"/>
          <p14:tracePt t="56720" x="9475788" y="2346325"/>
          <p14:tracePt t="56726" x="9475788" y="2325688"/>
          <p14:tracePt t="56733" x="9444038" y="2271713"/>
          <p14:tracePt t="56757" x="9444038" y="2251075"/>
          <p14:tracePt t="56768" x="9444038" y="2239963"/>
          <p14:tracePt t="56774" x="9432925" y="2228850"/>
          <p14:tracePt t="56782" x="9421813" y="2219325"/>
          <p14:tracePt t="58343" x="9421813" y="2208213"/>
          <p14:tracePt t="58390" x="9412288" y="2208213"/>
          <p14:tracePt t="58418" x="9401175" y="2208213"/>
          <p14:tracePt t="58424" x="9390063" y="2208213"/>
          <p14:tracePt t="58429" x="9380538" y="2208213"/>
          <p14:tracePt t="58454" x="9358313" y="2208213"/>
          <p14:tracePt t="58471" x="9317038" y="2208213"/>
          <p14:tracePt t="68375" x="9285288" y="2208213"/>
          <p14:tracePt t="68381" x="9274175" y="2208213"/>
          <p14:tracePt t="68389" x="9253538" y="2208213"/>
          <p14:tracePt t="68397" x="9210675" y="2208213"/>
          <p14:tracePt t="68407" x="9188450" y="2208213"/>
          <p14:tracePt t="68421" x="9115425" y="2197100"/>
          <p14:tracePt t="68438" x="9029700" y="2187575"/>
          <p14:tracePt t="68453" x="8955088" y="2155825"/>
          <p14:tracePt t="68461" x="8923338" y="2155825"/>
          <p14:tracePt t="68469" x="8882063" y="2155825"/>
          <p14:tracePt t="68477" x="8816975" y="2155825"/>
          <p14:tracePt t="68485" x="8807450" y="2144713"/>
          <p14:tracePt t="68501" x="8721725" y="2133600"/>
          <p14:tracePt t="68509" x="8615363" y="2101850"/>
          <p14:tracePt t="68517" x="8542338" y="2090738"/>
          <p14:tracePt t="68533" x="8467725" y="2081213"/>
          <p14:tracePt t="68541" x="8382000" y="2070100"/>
          <p14:tracePt t="68552" x="8286750" y="2049463"/>
          <p14:tracePt t="68557" x="8202613" y="2027238"/>
          <p14:tracePt t="68566" x="8107363" y="2006600"/>
          <p14:tracePt t="68575" x="7989888" y="1985963"/>
          <p14:tracePt t="68581" x="7842250" y="1931988"/>
          <p14:tracePt t="68590" x="7597775" y="1836738"/>
          <p14:tracePt t="68598" x="7385050" y="1762125"/>
          <p14:tracePt t="68606" x="7151688" y="1666875"/>
          <p14:tracePt t="68614" x="6854825" y="1560513"/>
          <p14:tracePt t="68622" x="6472238" y="1411288"/>
          <p14:tracePt t="68633" x="6175375" y="1306513"/>
          <p14:tracePt t="68639" x="5826125" y="1177925"/>
          <p14:tracePt t="68646" x="5581650" y="1082675"/>
          <p14:tracePt t="68657" x="4997450" y="817563"/>
          <p14:tracePt t="68662" x="4849813" y="774700"/>
          <p14:tracePt t="68670" x="4637088" y="700088"/>
          <p14:tracePt t="68686" x="4467225" y="636588"/>
          <p14:tracePt t="68693" x="3937000" y="457200"/>
          <p14:tracePt t="68702" x="3787775" y="403225"/>
          <p14:tracePt t="68710" x="3660775" y="339725"/>
          <p14:tracePt t="68718" x="3490913" y="287338"/>
          <p14:tracePt t="68734" x="3341688" y="254000"/>
          <p14:tracePt t="68780" x="2854325" y="117475"/>
          <p14:tracePt t="68782" x="2833688" y="95250"/>
          <p14:tracePt t="68790" x="2822575" y="63500"/>
          <p14:tracePt t="68798" x="2770188" y="317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41D1-F221-4A60-9F03-9F685BF3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00" y="320193"/>
            <a:ext cx="10058400" cy="570225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Calibri" panose="020F0502020204030204" pitchFamily="34" charset="0"/>
              </a:rPr>
              <a:t>Integration: LDMS Streams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BAD2085-FFD8-4736-8073-A879AE28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B1960BD-3646-4A15-B949-B9E2B6598D79}"/>
              </a:ext>
            </a:extLst>
          </p:cNvPr>
          <p:cNvGrpSpPr/>
          <p:nvPr/>
        </p:nvGrpSpPr>
        <p:grpSpPr>
          <a:xfrm>
            <a:off x="6257901" y="1450627"/>
            <a:ext cx="5422985" cy="4164458"/>
            <a:chOff x="1870329" y="335551"/>
            <a:chExt cx="5049020" cy="378824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E6E9DDC-52B0-4461-8298-6CA0E0D896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45374" y="444009"/>
              <a:ext cx="37584" cy="3679788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82E8DB5-E804-475A-9E02-BE17CE90CE31}"/>
                </a:ext>
              </a:extLst>
            </p:cNvPr>
            <p:cNvGrpSpPr/>
            <p:nvPr/>
          </p:nvGrpSpPr>
          <p:grpSpPr>
            <a:xfrm>
              <a:off x="2419319" y="335551"/>
              <a:ext cx="3170071" cy="335967"/>
              <a:chOff x="4440217" y="212389"/>
              <a:chExt cx="3170071" cy="335967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627A9D7-3A09-4312-93EE-138714C38963}"/>
                  </a:ext>
                </a:extLst>
              </p:cNvPr>
              <p:cNvSpPr txBox="1"/>
              <p:nvPr/>
            </p:nvSpPr>
            <p:spPr>
              <a:xfrm>
                <a:off x="4440217" y="212389"/>
                <a:ext cx="1330116" cy="32576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Collection</a:t>
                </a:r>
                <a:endParaRPr 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6314804-A3D5-4007-814D-0E576B04382B}"/>
                  </a:ext>
                </a:extLst>
              </p:cNvPr>
              <p:cNvSpPr txBox="1"/>
              <p:nvPr/>
            </p:nvSpPr>
            <p:spPr>
              <a:xfrm>
                <a:off x="6075682" y="212389"/>
                <a:ext cx="1534606" cy="33596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tx1"/>
                    </a:solidFill>
                  </a:rPr>
                  <a:t>Aggregation</a:t>
                </a: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2C5EB04-D019-432B-82A0-C2ED7452AE6C}"/>
                </a:ext>
              </a:extLst>
            </p:cNvPr>
            <p:cNvSpPr/>
            <p:nvPr/>
          </p:nvSpPr>
          <p:spPr>
            <a:xfrm>
              <a:off x="2729629" y="817504"/>
              <a:ext cx="2245992" cy="4924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LDMS Transport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05E343-74F1-4ADB-B131-69C688AC7FB8}"/>
                </a:ext>
              </a:extLst>
            </p:cNvPr>
            <p:cNvGrpSpPr/>
            <p:nvPr/>
          </p:nvGrpSpPr>
          <p:grpSpPr>
            <a:xfrm>
              <a:off x="4054784" y="3621297"/>
              <a:ext cx="988547" cy="298616"/>
              <a:chOff x="2383647" y="2857631"/>
              <a:chExt cx="988547" cy="29861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7AD0AC9-C457-4817-ABF8-96C0B1B34543}"/>
                  </a:ext>
                </a:extLst>
              </p:cNvPr>
              <p:cNvSpPr txBox="1"/>
              <p:nvPr/>
            </p:nvSpPr>
            <p:spPr>
              <a:xfrm>
                <a:off x="2383647" y="2857631"/>
                <a:ext cx="988547" cy="29861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tx1"/>
                    </a:solidFill>
                  </a:rPr>
                  <a:t>Push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63B4BAA6-0382-4D16-A925-141B740653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8883" y="3000514"/>
                <a:ext cx="367542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1" name="Cylinder 10">
              <a:extLst>
                <a:ext uri="{FF2B5EF4-FFF2-40B4-BE49-F238E27FC236}">
                  <a16:creationId xmlns:a16="http://schemas.microsoft.com/office/drawing/2014/main" id="{FFF6868C-7729-4A97-B491-FA4F782C8B32}"/>
                </a:ext>
              </a:extLst>
            </p:cNvPr>
            <p:cNvSpPr/>
            <p:nvPr/>
          </p:nvSpPr>
          <p:spPr>
            <a:xfrm>
              <a:off x="5677289" y="3378462"/>
              <a:ext cx="1242060" cy="655187"/>
            </a:xfrm>
            <a:prstGeom prst="can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Database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0D491E-CB6A-42C4-84BA-C23D4B01FD07}"/>
                </a:ext>
              </a:extLst>
            </p:cNvPr>
            <p:cNvSpPr/>
            <p:nvPr/>
          </p:nvSpPr>
          <p:spPr>
            <a:xfrm>
              <a:off x="4054784" y="1385578"/>
              <a:ext cx="2864564" cy="190622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06F704-6CC7-4DAE-B201-1ED3F71AE8CD}"/>
                </a:ext>
              </a:extLst>
            </p:cNvPr>
            <p:cNvSpPr txBox="1"/>
            <p:nvPr/>
          </p:nvSpPr>
          <p:spPr>
            <a:xfrm>
              <a:off x="5879771" y="1385578"/>
              <a:ext cx="650558" cy="2714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LDMSD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C27DFC1-3336-43DB-97F4-E8335B520F1E}"/>
                </a:ext>
              </a:extLst>
            </p:cNvPr>
            <p:cNvSpPr/>
            <p:nvPr/>
          </p:nvSpPr>
          <p:spPr>
            <a:xfrm>
              <a:off x="4251941" y="2309832"/>
              <a:ext cx="1188492" cy="748725"/>
            </a:xfrm>
            <a:prstGeom prst="rect">
              <a:avLst/>
            </a:prstGeom>
            <a:solidFill>
              <a:srgbClr val="BDD7E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Streams Subscriber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34AA47B-67B4-452D-A712-2626D7EA29D2}"/>
                </a:ext>
              </a:extLst>
            </p:cNvPr>
            <p:cNvCxnSpPr>
              <a:cxnSpLocks/>
              <a:stCxn id="16" idx="2"/>
              <a:endCxn id="11" idx="1"/>
            </p:cNvCxnSpPr>
            <p:nvPr/>
          </p:nvCxnSpPr>
          <p:spPr>
            <a:xfrm flipH="1">
              <a:off x="6298320" y="3033073"/>
              <a:ext cx="531" cy="34538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EAA4A72-242A-4B3D-9B2D-BCFA82BD324E}"/>
                </a:ext>
              </a:extLst>
            </p:cNvPr>
            <p:cNvSpPr/>
            <p:nvPr/>
          </p:nvSpPr>
          <p:spPr>
            <a:xfrm>
              <a:off x="5761216" y="2338807"/>
              <a:ext cx="1075267" cy="69426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Storage Plugin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E8F7451-BA43-440B-9974-24020A423D7F}"/>
                </a:ext>
              </a:extLst>
            </p:cNvPr>
            <p:cNvSpPr/>
            <p:nvPr/>
          </p:nvSpPr>
          <p:spPr>
            <a:xfrm>
              <a:off x="4357526" y="1462314"/>
              <a:ext cx="980872" cy="601133"/>
            </a:xfrm>
            <a:prstGeom prst="rect">
              <a:avLst/>
            </a:prstGeom>
            <a:solidFill>
              <a:srgbClr val="BDD7E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364D8B7-9938-4478-B21C-BB45C7CF38FA}"/>
                </a:ext>
              </a:extLst>
            </p:cNvPr>
            <p:cNvCxnSpPr>
              <a:cxnSpLocks/>
              <a:stCxn id="17" idx="2"/>
              <a:endCxn id="14" idx="0"/>
            </p:cNvCxnSpPr>
            <p:nvPr/>
          </p:nvCxnSpPr>
          <p:spPr>
            <a:xfrm flipH="1">
              <a:off x="4846187" y="2063447"/>
              <a:ext cx="1775" cy="24638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D887709-48D1-4CAF-8397-7285CBF53E7F}"/>
                </a:ext>
              </a:extLst>
            </p:cNvPr>
            <p:cNvCxnSpPr>
              <a:cxnSpLocks/>
              <a:stCxn id="14" idx="3"/>
              <a:endCxn id="16" idx="1"/>
            </p:cNvCxnSpPr>
            <p:nvPr/>
          </p:nvCxnSpPr>
          <p:spPr>
            <a:xfrm>
              <a:off x="5440433" y="2684195"/>
              <a:ext cx="320783" cy="174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72570E3-FD83-4422-B747-EF3747C3349E}"/>
                </a:ext>
              </a:extLst>
            </p:cNvPr>
            <p:cNvCxnSpPr>
              <a:cxnSpLocks/>
            </p:cNvCxnSpPr>
            <p:nvPr/>
          </p:nvCxnSpPr>
          <p:spPr>
            <a:xfrm>
              <a:off x="4470208" y="1227954"/>
              <a:ext cx="0" cy="34229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7AA964F-BD9D-44FD-A348-E879DD74D7CC}"/>
                </a:ext>
              </a:extLst>
            </p:cNvPr>
            <p:cNvSpPr/>
            <p:nvPr/>
          </p:nvSpPr>
          <p:spPr>
            <a:xfrm>
              <a:off x="1890763" y="1395115"/>
              <a:ext cx="1530775" cy="130114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F59B7F-E6EF-4567-B141-D7B4678F5CCE}"/>
                </a:ext>
              </a:extLst>
            </p:cNvPr>
            <p:cNvSpPr/>
            <p:nvPr/>
          </p:nvSpPr>
          <p:spPr>
            <a:xfrm>
              <a:off x="2160817" y="1803090"/>
              <a:ext cx="958853" cy="601133"/>
            </a:xfrm>
            <a:prstGeom prst="rect">
              <a:avLst/>
            </a:prstGeom>
            <a:solidFill>
              <a:srgbClr val="BDD7E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LDMS Streams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247FBC1-906F-4EAF-B6D8-A9100BD3ED24}"/>
                </a:ext>
              </a:extLst>
            </p:cNvPr>
            <p:cNvCxnSpPr>
              <a:cxnSpLocks/>
              <a:stCxn id="24" idx="0"/>
              <a:endCxn id="22" idx="2"/>
            </p:cNvCxnSpPr>
            <p:nvPr/>
          </p:nvCxnSpPr>
          <p:spPr>
            <a:xfrm flipH="1" flipV="1">
              <a:off x="2640244" y="2404223"/>
              <a:ext cx="6699" cy="37012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8E1D986-655C-4284-89F7-76C58EC728C9}"/>
                </a:ext>
              </a:extLst>
            </p:cNvPr>
            <p:cNvSpPr/>
            <p:nvPr/>
          </p:nvSpPr>
          <p:spPr>
            <a:xfrm>
              <a:off x="1872348" y="2774344"/>
              <a:ext cx="1549190" cy="996262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Streams Publisher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EF06386-27A5-44AA-9A03-8E2C2C261625}"/>
                </a:ext>
              </a:extLst>
            </p:cNvPr>
            <p:cNvSpPr txBox="1"/>
            <p:nvPr/>
          </p:nvSpPr>
          <p:spPr>
            <a:xfrm>
              <a:off x="1870329" y="1387469"/>
              <a:ext cx="650558" cy="2714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LDMSD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A7F75F4-AB33-41DE-A438-657E1F6910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4523" y="1154235"/>
              <a:ext cx="0" cy="64885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3240938-0C23-4D88-8133-3C39C4A3E218}"/>
                </a:ext>
              </a:extLst>
            </p:cNvPr>
            <p:cNvSpPr/>
            <p:nvPr/>
          </p:nvSpPr>
          <p:spPr>
            <a:xfrm>
              <a:off x="2619492" y="3567902"/>
              <a:ext cx="710061" cy="280793"/>
            </a:xfrm>
            <a:prstGeom prst="rect">
              <a:avLst/>
            </a:prstGeom>
            <a:solidFill>
              <a:srgbClr val="E7D5F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Tag A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10FCFA7-8D52-4965-8543-69138B1255CC}"/>
                </a:ext>
              </a:extLst>
            </p:cNvPr>
            <p:cNvSpPr/>
            <p:nvPr/>
          </p:nvSpPr>
          <p:spPr>
            <a:xfrm>
              <a:off x="4879328" y="2911095"/>
              <a:ext cx="710061" cy="280793"/>
            </a:xfrm>
            <a:prstGeom prst="rect">
              <a:avLst/>
            </a:prstGeom>
            <a:solidFill>
              <a:srgbClr val="E7D5F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Tag A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76B9CA4F-5136-4F67-98C8-27B8CF30667B}"/>
              </a:ext>
            </a:extLst>
          </p:cNvPr>
          <p:cNvSpPr txBox="1"/>
          <p:nvPr/>
        </p:nvSpPr>
        <p:spPr>
          <a:xfrm>
            <a:off x="368075" y="1222589"/>
            <a:ext cx="5632358" cy="4175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-91434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None/>
            </a:pPr>
            <a:r>
              <a:rPr lang="en-US" sz="1600" dirty="0">
                <a:cs typeface="Calibri" panose="020F0502020204030204" pitchFamily="34" charset="0"/>
              </a:rPr>
              <a:t>The </a:t>
            </a:r>
            <a:r>
              <a:rPr lang="en-US" sz="1600" i="1" dirty="0">
                <a:cs typeface="Calibri" panose="020F0502020204030204" pitchFamily="34" charset="0"/>
              </a:rPr>
              <a:t>push-based</a:t>
            </a:r>
            <a:r>
              <a:rPr lang="en-US" sz="1600" dirty="0">
                <a:cs typeface="Calibri" panose="020F0502020204030204" pitchFamily="34" charset="0"/>
              </a:rPr>
              <a:t> method for I/O event data injection is achieved through the LDMS Streams API.</a:t>
            </a:r>
            <a:endParaRPr lang="en-US" sz="1600" b="1" dirty="0">
              <a:solidFill>
                <a:schemeClr val="bg2">
                  <a:lumMod val="25000"/>
                </a:schemeClr>
              </a:solidFill>
              <a:cs typeface="Calibri" panose="020F0502020204030204" pitchFamily="34" charset="0"/>
            </a:endParaRPr>
          </a:p>
          <a:p>
            <a:pPr marL="0" indent="-91434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None/>
            </a:pPr>
            <a:endParaRPr lang="en-US" sz="1600" b="1" dirty="0">
              <a:solidFill>
                <a:schemeClr val="bg2">
                  <a:lumMod val="25000"/>
                </a:schemeClr>
              </a:solidFill>
              <a:cs typeface="Calibri" panose="020F0502020204030204" pitchFamily="34" charset="0"/>
            </a:endParaRPr>
          </a:p>
          <a:p>
            <a:pPr marL="0" indent="-91434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None/>
            </a:pP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LDMS Streams API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- LDMS Functionality that allows for the aggregation of event-based application data.</a:t>
            </a:r>
          </a:p>
          <a:p>
            <a:pPr marL="384029" lvl="1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b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LDMS Streams: </a:t>
            </a: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A publish-subscribe bus capability.</a:t>
            </a:r>
          </a:p>
          <a:p>
            <a:pPr marL="384029" lvl="1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Intended for publishing and subscribing to an LDMS streams tag (e.g. Tag A) via publish API call.</a:t>
            </a:r>
          </a:p>
          <a:p>
            <a:pPr marL="384029" lvl="1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Tag needs to be specified in LDMS daemons and plugins to publish and receive LDMS Streams data with matching tags. </a:t>
            </a:r>
          </a:p>
          <a:p>
            <a:pPr marL="384029" lvl="1" indent="-182870"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</a:pPr>
            <a:r>
              <a:rPr lang="en-US" sz="1400" b="1" i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Enhanced to support the collection of I/O event data.</a:t>
            </a:r>
          </a:p>
          <a:p>
            <a:pPr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endParaRPr lang="en-US" sz="1600" i="1" dirty="0">
              <a:solidFill>
                <a:schemeClr val="bg2">
                  <a:lumMod val="25000"/>
                </a:schemeClr>
              </a:solidFill>
              <a:cs typeface="Calibri" panose="020F0502020204030204" pitchFamily="34" charset="0"/>
            </a:endParaRPr>
          </a:p>
          <a:p>
            <a:pPr defTabSz="914354">
              <a:spcBef>
                <a:spcPts val="400"/>
              </a:spcBef>
              <a:spcAft>
                <a:spcPts val="400"/>
              </a:spcAft>
              <a:buClr>
                <a:srgbClr val="00B0F0"/>
              </a:buClr>
            </a:pPr>
            <a:r>
              <a:rPr lang="en-US" sz="1600" i="1" dirty="0">
                <a:solidFill>
                  <a:schemeClr val="bg2">
                    <a:lumMod val="25000"/>
                  </a:schemeClr>
                </a:solidFill>
                <a:cs typeface="Calibri" panose="020F0502020204030204" pitchFamily="34" charset="0"/>
              </a:rPr>
              <a:t>I/O event data is stored to a database designed to hold large volumes of data.</a:t>
            </a:r>
            <a:endParaRPr lang="en-US" sz="1600" i="1" dirty="0">
              <a:cs typeface="Calibri" panose="020F050202020403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A84BEC-C9BD-4EA8-B14B-675C20FFCA85}"/>
              </a:ext>
            </a:extLst>
          </p:cNvPr>
          <p:cNvSpPr txBox="1"/>
          <p:nvPr/>
        </p:nvSpPr>
        <p:spPr>
          <a:xfrm>
            <a:off x="6697320" y="884361"/>
            <a:ext cx="407528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u="sng" dirty="0"/>
              <a:t>Collection and transport process for event data.</a:t>
            </a:r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21AB488B-39C5-4872-8B8A-8D70FA641D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5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8104"/>
    </mc:Choice>
    <mc:Fallback xmlns="">
      <p:transition advTm="78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491" x="912813" y="4745038"/>
          <p14:tracePt t="41504" x="2068513" y="4522788"/>
          <p14:tracePt t="41520" x="3151188" y="4310063"/>
          <p14:tracePt t="41528" x="3597275" y="4235450"/>
          <p14:tracePt t="41536" x="4138613" y="4151313"/>
          <p14:tracePt t="41545" x="4657725" y="4087813"/>
          <p14:tracePt t="41552" x="5221288" y="4022725"/>
          <p14:tracePt t="41563" x="5783263" y="3949700"/>
          <p14:tracePt t="41568" x="6281738" y="3886200"/>
          <p14:tracePt t="41579" x="6823075" y="3757613"/>
          <p14:tracePt t="41584" x="7194550" y="3651250"/>
          <p14:tracePt t="41592" x="7926388" y="3376613"/>
          <p14:tracePt t="41601" x="8053388" y="3311525"/>
          <p14:tracePt t="41615" x="8170863" y="3270250"/>
          <p14:tracePt t="41624" x="8277225" y="3206750"/>
          <p14:tracePt t="41632" x="8350250" y="3163888"/>
          <p14:tracePt t="41640" x="8551863" y="3025775"/>
          <p14:tracePt t="41656" x="8615363" y="2962275"/>
          <p14:tracePt t="41664" x="8701088" y="2876550"/>
          <p14:tracePt t="41672" x="8753475" y="2824163"/>
          <p14:tracePt t="41681" x="8816975" y="2760663"/>
          <p14:tracePt t="41688" x="8891588" y="2674938"/>
          <p14:tracePt t="41697" x="8955088" y="2611438"/>
          <p14:tracePt t="41704" x="9018588" y="2527300"/>
          <p14:tracePt t="41714" x="9083675" y="2462213"/>
          <p14:tracePt t="41720" x="9167813" y="2409825"/>
          <p14:tracePt t="41730" x="9253538" y="2357438"/>
          <p14:tracePt t="41736" x="9348788" y="2303463"/>
          <p14:tracePt t="41747" x="9464675" y="2282825"/>
          <p14:tracePt t="41752" x="9582150" y="2239963"/>
          <p14:tracePt t="41763" x="9709150" y="2197100"/>
          <p14:tracePt t="41771" x="9815513" y="2176463"/>
          <p14:tracePt t="41777" x="10037763" y="2122488"/>
          <p14:tracePt t="41784" x="10112375" y="2101850"/>
          <p14:tracePt t="41793" x="10186988" y="2081213"/>
          <p14:tracePt t="41808" x="10239375" y="2058988"/>
          <p14:tracePt t="41817" x="10325100" y="2027238"/>
          <p14:tracePt t="41824" x="10388600" y="1995488"/>
          <p14:tracePt t="41832" x="10420350" y="1985963"/>
          <p14:tracePt t="41840" x="10483850" y="1963738"/>
          <p14:tracePt t="41848" x="10558463" y="1943100"/>
          <p14:tracePt t="41856" x="10642600" y="1911350"/>
          <p14:tracePt t="41865" x="10706100" y="1879600"/>
          <p14:tracePt t="41872" x="10760075" y="1857375"/>
          <p14:tracePt t="41880" x="10769600" y="1847850"/>
          <p14:tracePt t="41897" x="10769600" y="1836738"/>
          <p14:tracePt t="41904" x="10769600" y="1782763"/>
          <p14:tracePt t="41913" x="10769600" y="1762125"/>
          <p14:tracePt t="41922" x="10760075" y="1698625"/>
          <p14:tracePt t="41930" x="10728325" y="1655763"/>
          <p14:tracePt t="41938" x="10717213" y="1624013"/>
          <p14:tracePt t="41947" x="10717213" y="1592263"/>
          <p14:tracePt t="41954" x="10717213" y="1560513"/>
          <p14:tracePt t="41964" x="10717213" y="1508125"/>
          <p14:tracePt t="41968" x="10717213" y="1485900"/>
          <p14:tracePt t="41976" x="10717213" y="1433513"/>
          <p14:tracePt t="41985" x="10717213" y="1411288"/>
          <p14:tracePt t="41993" x="10717213" y="1401763"/>
          <p14:tracePt t="42000" x="10717213" y="1358900"/>
          <p14:tracePt t="42008" x="10706100" y="1338263"/>
          <p14:tracePt t="42016" x="10696575" y="1306513"/>
          <p14:tracePt t="42024" x="10663238" y="1273175"/>
          <p14:tracePt t="42033" x="10579100" y="1157288"/>
          <p14:tracePt t="42040" x="10567988" y="1114425"/>
          <p14:tracePt t="42048" x="10536238" y="1071563"/>
          <p14:tracePt t="42067" x="10536238" y="1062038"/>
          <p14:tracePt t="42073" x="10494963" y="976313"/>
          <p14:tracePt t="42081" x="10483850" y="955675"/>
          <p14:tracePt t="42097" x="10472738" y="933450"/>
          <p14:tracePt t="42104" x="10461625" y="892175"/>
          <p14:tracePt t="42116" x="10440988" y="869950"/>
          <p14:tracePt t="42120" x="10409238" y="817563"/>
          <p14:tracePt t="42131" x="10398125" y="817563"/>
          <p14:tracePt t="42148" x="10377488" y="806450"/>
          <p14:tracePt t="42152" x="10356850" y="785813"/>
          <p14:tracePt t="42164" x="10334625" y="785813"/>
          <p14:tracePt t="42177" x="10271125" y="731838"/>
          <p14:tracePt t="42199" x="10196513" y="679450"/>
          <p14:tracePt t="42201" x="10080625" y="593725"/>
          <p14:tracePt t="42208" x="10026650" y="561975"/>
          <p14:tracePt t="42216" x="9974263" y="541338"/>
          <p14:tracePt t="42226" x="9899650" y="520700"/>
          <p14:tracePt t="42232" x="9793288" y="488950"/>
          <p14:tracePt t="42279" x="9051925" y="360363"/>
          <p14:tracePt t="42288" x="8977313" y="339725"/>
          <p14:tracePt t="42297" x="8923338" y="328613"/>
          <p14:tracePt t="42304" x="8882063" y="319088"/>
          <p14:tracePt t="42320" x="8850313" y="319088"/>
          <p14:tracePt t="42331" x="8732838" y="319088"/>
          <p14:tracePt t="42336" x="8680450" y="319088"/>
          <p14:tracePt t="42363" x="8605838" y="319088"/>
          <p14:tracePt t="42368" x="8286750" y="319088"/>
          <p14:tracePt t="42376" x="8212138" y="319088"/>
          <p14:tracePt t="42385" x="8148638" y="319088"/>
          <p14:tracePt t="42392" x="8064500" y="319088"/>
          <p14:tracePt t="42401" x="7989888" y="328613"/>
          <p14:tracePt t="42408" x="7915275" y="339725"/>
          <p14:tracePt t="42416" x="7831138" y="350838"/>
          <p14:tracePt t="42427" x="7756525" y="360363"/>
          <p14:tracePt t="42433" x="7554913" y="382588"/>
          <p14:tracePt t="42440" x="7480300" y="403225"/>
          <p14:tracePt t="42449" x="7373938" y="434975"/>
          <p14:tracePt t="42456" x="7258050" y="457200"/>
          <p14:tracePt t="42472" x="7162800" y="477838"/>
          <p14:tracePt t="42480" x="7045325" y="520700"/>
          <p14:tracePt t="42488" x="6950075" y="552450"/>
          <p14:tracePt t="42504" x="6716713" y="647700"/>
          <p14:tracePt t="42513" x="6515100" y="722313"/>
          <p14:tracePt t="42520" x="6483350" y="722313"/>
          <p14:tracePt t="42536" x="6440488" y="742950"/>
          <p14:tracePt t="42547" x="6408738" y="763588"/>
          <p14:tracePt t="42553" x="6376988" y="774700"/>
          <p14:tracePt t="42561" x="6334125" y="796925"/>
          <p14:tracePt t="42568" x="6302375" y="806450"/>
          <p14:tracePt t="42577" x="6270625" y="817563"/>
          <p14:tracePt t="42584" x="6229350" y="838200"/>
          <p14:tracePt t="42592" x="6186488" y="860425"/>
          <p14:tracePt t="42601" x="6175375" y="869950"/>
          <p14:tracePt t="42608" x="6154738" y="901700"/>
          <p14:tracePt t="42618" x="6132513" y="912813"/>
          <p14:tracePt t="42624" x="6132513" y="923925"/>
          <p14:tracePt t="42632" x="6111875" y="933450"/>
          <p14:tracePt t="42648" x="6100763" y="944563"/>
          <p14:tracePt t="42720" x="6100763" y="966788"/>
          <p14:tracePt t="42736" x="6100763" y="976313"/>
          <p14:tracePt t="42768" x="6100763" y="998538"/>
          <p14:tracePt t="42777" x="6100763" y="1008063"/>
          <p14:tracePt t="42784" x="6111875" y="1030288"/>
          <p14:tracePt t="42792" x="6154738" y="1062038"/>
          <p14:tracePt t="42802" x="6154738" y="1082675"/>
          <p14:tracePt t="42808" x="6186488" y="1114425"/>
          <p14:tracePt t="42816" x="6218238" y="1136650"/>
          <p14:tracePt t="42824" x="6249988" y="1177925"/>
          <p14:tracePt t="42840" x="6281738" y="1200150"/>
          <p14:tracePt t="42848" x="6365875" y="1252538"/>
          <p14:tracePt t="42856" x="6388100" y="1252538"/>
          <p14:tracePt t="42872" x="6419850" y="1273175"/>
          <p14:tracePt t="42882" x="6515100" y="1306513"/>
          <p14:tracePt t="42888" x="6546850" y="1338263"/>
          <p14:tracePt t="42898" x="6599238" y="1358900"/>
          <p14:tracePt t="42904" x="6653213" y="1390650"/>
          <p14:tracePt t="42914" x="6811963" y="1465263"/>
          <p14:tracePt t="42920" x="6875463" y="1497013"/>
          <p14:tracePt t="42938" x="6950075" y="1539875"/>
          <p14:tracePt t="42948" x="7024688" y="1581150"/>
          <p14:tracePt t="42954" x="7077075" y="1603375"/>
          <p14:tracePt t="42985" x="7459663" y="1730375"/>
          <p14:tracePt t="42993" x="7523163" y="1741488"/>
          <p14:tracePt t="43001" x="7597775" y="1751013"/>
          <p14:tracePt t="43008" x="7661275" y="1762125"/>
          <p14:tracePt t="43017" x="7735888" y="1773238"/>
          <p14:tracePt t="43024" x="7799388" y="1773238"/>
          <p14:tracePt t="43032" x="7874000" y="1773238"/>
          <p14:tracePt t="43040" x="7958138" y="1773238"/>
          <p14:tracePt t="43052" x="8032750" y="1773238"/>
          <p14:tracePt t="43064" x="8096250" y="1773238"/>
          <p14:tracePt t="43074" x="8318500" y="1773238"/>
          <p14:tracePt t="43089" x="8404225" y="1773238"/>
          <p14:tracePt t="43098" x="8488363" y="1773238"/>
          <p14:tracePt t="43104" x="8574088" y="1773238"/>
          <p14:tracePt t="43115" x="8669338" y="1773238"/>
          <p14:tracePt t="43120" x="8764588" y="1773238"/>
          <p14:tracePt t="43131" x="9029700" y="1773238"/>
          <p14:tracePt t="43136" x="9147175" y="1762125"/>
          <p14:tracePt t="43151" x="9231313" y="1751013"/>
          <p14:tracePt t="43154" x="9317038" y="1751013"/>
          <p14:tracePt t="43161" x="9412288" y="1751013"/>
          <p14:tracePt t="43184" x="9688513" y="1719263"/>
          <p14:tracePt t="43193" x="9783763" y="1719263"/>
          <p14:tracePt t="43201" x="9879013" y="1719263"/>
          <p14:tracePt t="43208" x="9953625" y="1709738"/>
          <p14:tracePt t="43216" x="10059988" y="1709738"/>
          <p14:tracePt t="43232" x="10144125" y="1687513"/>
          <p14:tracePt t="43275" x="10547350" y="1603375"/>
          <p14:tracePt t="43288" x="10579100" y="1581150"/>
          <p14:tracePt t="43296" x="10610850" y="1581150"/>
          <p14:tracePt t="43304" x="10621963" y="1571625"/>
          <p14:tracePt t="43320" x="10621963" y="1560513"/>
          <p14:tracePt t="43332" x="10631488" y="1560513"/>
          <p14:tracePt t="43346" x="10642600" y="1549400"/>
          <p14:tracePt t="43352" x="10653713" y="1539875"/>
          <p14:tracePt t="43369" x="10685463" y="1528763"/>
          <p14:tracePt t="43377" x="10706100" y="1517650"/>
          <p14:tracePt t="43384" x="10717213" y="1517650"/>
          <p14:tracePt t="43400" x="10728325" y="1497013"/>
          <p14:tracePt t="43474" x="10748963" y="1485900"/>
          <p14:tracePt t="43479" x="10760075" y="1465263"/>
          <p14:tracePt t="43496" x="10760075" y="1454150"/>
          <p14:tracePt t="43504" x="10791825" y="1422400"/>
          <p14:tracePt t="43529" x="10801350" y="1401763"/>
          <p14:tracePt t="43536" x="10812463" y="1370013"/>
          <p14:tracePt t="43545" x="10812463" y="1358900"/>
          <p14:tracePt t="43560" x="10812463" y="1338263"/>
          <p14:tracePt t="43568" x="10812463" y="1327150"/>
          <p14:tracePt t="43576" x="10812463" y="1306513"/>
          <p14:tracePt t="43592" x="10812463" y="1284288"/>
          <p14:tracePt t="43600" x="10812463" y="1263650"/>
          <p14:tracePt t="43608" x="10833100" y="1241425"/>
          <p14:tracePt t="43624" x="10833100" y="1220788"/>
          <p14:tracePt t="43648" x="10833100" y="1200150"/>
          <p14:tracePt t="43656" x="10833100" y="1189038"/>
          <p14:tracePt t="43736" x="10833100" y="1177925"/>
          <p14:tracePt t="43745" x="10833100" y="1168400"/>
          <p14:tracePt t="43752" x="10833100" y="1157288"/>
          <p14:tracePt t="43770" x="10833100" y="1136650"/>
          <p14:tracePt t="43786" x="10833100" y="1125538"/>
          <p14:tracePt t="43840" x="10833100" y="1114425"/>
          <p14:tracePt t="44089" x="10823575" y="1082675"/>
          <p14:tracePt t="44097" x="10801350" y="1082675"/>
          <p14:tracePt t="44113" x="10760075" y="1062038"/>
          <p14:tracePt t="44120" x="10717213" y="1062038"/>
          <p14:tracePt t="44130" x="10706100" y="1062038"/>
          <p14:tracePt t="44137" x="10674350" y="1050925"/>
          <p14:tracePt t="44145" x="10631488" y="1050925"/>
          <p14:tracePt t="44160" x="10621963" y="1039813"/>
          <p14:tracePt t="44169" x="10610850" y="1039813"/>
          <p14:tracePt t="44176" x="10590213" y="1039813"/>
          <p14:tracePt t="44187" x="10590213" y="1030288"/>
          <p14:tracePt t="44192" x="10579100" y="1030288"/>
          <p14:tracePt t="44200" x="10558463" y="1008063"/>
          <p14:tracePt t="44210" x="10547350" y="1008063"/>
          <p14:tracePt t="44226" x="10483850" y="1008063"/>
          <p14:tracePt t="44232" x="10420350" y="998538"/>
          <p14:tracePt t="44276" x="10313988" y="955675"/>
          <p14:tracePt t="44288" x="10302875" y="955675"/>
          <p14:tracePt t="44301" x="10293350" y="933450"/>
          <p14:tracePt t="44316" x="10271125" y="933450"/>
          <p14:tracePt t="44322" x="10260013" y="933450"/>
          <p14:tracePt t="44336" x="10239375" y="933450"/>
          <p14:tracePt t="44347" x="10186988" y="933450"/>
          <p14:tracePt t="44352" x="10164763" y="933450"/>
          <p14:tracePt t="44360" x="10123488" y="933450"/>
          <p14:tracePt t="44368" x="10091738" y="933450"/>
          <p14:tracePt t="44384" x="9985375" y="955675"/>
          <p14:tracePt t="44401" x="9899650" y="987425"/>
          <p14:tracePt t="44408" x="9836150" y="1030288"/>
          <p14:tracePt t="44416" x="9815513" y="1039813"/>
          <p14:tracePt t="44424" x="9783763" y="1062038"/>
          <p14:tracePt t="44434" x="9772650" y="1071563"/>
          <p14:tracePt t="44452" x="9761538" y="1093788"/>
          <p14:tracePt t="44456" x="9752013" y="1103313"/>
          <p14:tracePt t="44466" x="9752013" y="1114425"/>
          <p14:tracePt t="44482" x="9740900" y="1125538"/>
          <p14:tracePt t="44488" x="9740900" y="1136650"/>
          <p14:tracePt t="44500" x="9729788" y="1157288"/>
          <p14:tracePt t="44504" x="9720263" y="1200150"/>
          <p14:tracePt t="44515" x="9709150" y="1263650"/>
          <p14:tracePt t="44528" x="9709150" y="1284288"/>
          <p14:tracePt t="44536" x="9709150" y="1338263"/>
          <p14:tracePt t="44544" x="9709150" y="1347788"/>
          <p14:tracePt t="44552" x="9709150" y="1401763"/>
          <p14:tracePt t="44560" x="9709150" y="1433513"/>
          <p14:tracePt t="44569" x="9709150" y="1454150"/>
          <p14:tracePt t="44576" x="9709150" y="1476375"/>
          <p14:tracePt t="44592" x="9729788" y="1571625"/>
          <p14:tracePt t="44608" x="9783763" y="1655763"/>
          <p14:tracePt t="44616" x="9793288" y="1666875"/>
          <p14:tracePt t="44624" x="9825038" y="1698625"/>
          <p14:tracePt t="44633" x="9858375" y="1730375"/>
          <p14:tracePt t="44640" x="9890125" y="1751013"/>
          <p14:tracePt t="44648" x="9931400" y="1762125"/>
          <p14:tracePt t="44656" x="9974263" y="1782763"/>
          <p14:tracePt t="44665" x="10017125" y="1816100"/>
          <p14:tracePt t="44672" x="10048875" y="1816100"/>
          <p14:tracePt t="44681" x="10069513" y="1816100"/>
          <p14:tracePt t="44688" x="10091738" y="1816100"/>
          <p14:tracePt t="44699" x="10123488" y="1816100"/>
          <p14:tracePt t="44704" x="10155238" y="1816100"/>
          <p14:tracePt t="44712" x="10196513" y="1804988"/>
          <p14:tracePt t="44723" x="10228263" y="1793875"/>
          <p14:tracePt t="44728" x="10260013" y="1793875"/>
          <p14:tracePt t="44736" x="10302875" y="1782763"/>
          <p14:tracePt t="44744" x="10345738" y="1762125"/>
          <p14:tracePt t="44753" x="10388600" y="1751013"/>
          <p14:tracePt t="44760" x="10440988" y="1741488"/>
          <p14:tracePt t="44769" x="10483850" y="1730375"/>
          <p14:tracePt t="44776" x="10515600" y="1730375"/>
          <p14:tracePt t="44785" x="10526713" y="1730375"/>
          <p14:tracePt t="44792" x="10558463" y="1719263"/>
          <p14:tracePt t="44801" x="10567988" y="1719263"/>
          <p14:tracePt t="44809" x="10579100" y="1709738"/>
          <p14:tracePt t="44816" x="10610850" y="1698625"/>
          <p14:tracePt t="44824" x="10621963" y="1677988"/>
          <p14:tracePt t="44833" x="10631488" y="1666875"/>
          <p14:tracePt t="44840" x="10631488" y="1655763"/>
          <p14:tracePt t="44850" x="10653713" y="1635125"/>
          <p14:tracePt t="44866" x="10663238" y="1612900"/>
          <p14:tracePt t="44872" x="10674350" y="1612900"/>
          <p14:tracePt t="44883" x="10674350" y="1603375"/>
          <p14:tracePt t="44900" x="10674350" y="1592263"/>
          <p14:tracePt t="44904" x="10685463" y="1581150"/>
          <p14:tracePt t="44914" x="10685463" y="1549400"/>
          <p14:tracePt t="44919" x="10685463" y="1539875"/>
          <p14:tracePt t="44928" x="10685463" y="1528763"/>
          <p14:tracePt t="44936" x="10685463" y="1517650"/>
          <p14:tracePt t="44944" x="10696575" y="1465263"/>
          <p14:tracePt t="44968" x="10706100" y="1454150"/>
          <p14:tracePt t="44984" x="10706100" y="1443038"/>
          <p14:tracePt t="47628" x="10706100" y="1433513"/>
          <p14:tracePt t="47648" x="10685463" y="1433513"/>
          <p14:tracePt t="47657" x="10663238" y="1433513"/>
          <p14:tracePt t="47665" x="10631488" y="1443038"/>
          <p14:tracePt t="47675" x="10621963" y="1454150"/>
          <p14:tracePt t="47680" x="10579100" y="1476375"/>
          <p14:tracePt t="47690" x="10547350" y="1497013"/>
          <p14:tracePt t="47696" x="10526713" y="1497013"/>
          <p14:tracePt t="47704" x="10504488" y="1508125"/>
          <p14:tracePt t="47712" x="10472738" y="1517650"/>
          <p14:tracePt t="47722" x="10452100" y="1517650"/>
          <p14:tracePt t="47728" x="10420350" y="1517650"/>
          <p14:tracePt t="47737" x="10388600" y="1517650"/>
          <p14:tracePt t="47744" x="10356850" y="1517650"/>
          <p14:tracePt t="47754" x="10345738" y="1517650"/>
          <p14:tracePt t="47776" x="10271125" y="1517650"/>
          <p14:tracePt t="47785" x="10228263" y="1517650"/>
          <p14:tracePt t="47792" x="10207625" y="1517650"/>
          <p14:tracePt t="47802" x="10175875" y="1517650"/>
          <p14:tracePt t="47808" x="10133013" y="1517650"/>
          <p14:tracePt t="47824" x="10069513" y="1517650"/>
          <p14:tracePt t="47840" x="9899650" y="1465263"/>
          <p14:tracePt t="47856" x="9761538" y="1443038"/>
          <p14:tracePt t="47865" x="9698038" y="1433513"/>
          <p14:tracePt t="47872" x="9688513" y="1433513"/>
          <p14:tracePt t="47880" x="9613900" y="1422400"/>
          <p14:tracePt t="47888" x="9559925" y="1411288"/>
          <p14:tracePt t="47904" x="9507538" y="1401763"/>
          <p14:tracePt t="47912" x="9412288" y="1401763"/>
          <p14:tracePt t="47920" x="9317038" y="1390650"/>
          <p14:tracePt t="47928" x="9210675" y="1379538"/>
          <p14:tracePt t="47936" x="9115425" y="1370013"/>
          <p14:tracePt t="47944" x="9018588" y="1370013"/>
          <p14:tracePt t="47954" x="8902700" y="1358900"/>
          <p14:tracePt t="47961" x="8816975" y="1358900"/>
          <p14:tracePt t="47968" x="8626475" y="1358900"/>
          <p14:tracePt t="47976" x="8542338" y="1358900"/>
          <p14:tracePt t="47987" x="8456613" y="1358900"/>
          <p14:tracePt t="47992" x="8372475" y="1358900"/>
          <p14:tracePt t="48001" x="8286750" y="1358900"/>
          <p14:tracePt t="48008" x="8170863" y="1358900"/>
          <p14:tracePt t="48019" x="8064500" y="1358900"/>
          <p14:tracePt t="48024" x="7947025" y="1358900"/>
          <p14:tracePt t="48035" x="7851775" y="1370013"/>
          <p14:tracePt t="48041" x="7756525" y="1379538"/>
          <p14:tracePt t="48053" x="7693025" y="1390650"/>
          <p14:tracePt t="48056" x="7629525" y="1390650"/>
          <p14:tracePt t="48072" x="7597775" y="1401763"/>
          <p14:tracePt t="48096" x="7586663" y="1411288"/>
          <p14:tracePt t="48112" x="7575550" y="1411288"/>
          <p14:tracePt t="48120" x="7566025" y="1433513"/>
          <p14:tracePt t="48131" x="7554913" y="1433513"/>
          <p14:tracePt t="48136" x="7543800" y="1454150"/>
          <p14:tracePt t="48144" x="7534275" y="1454150"/>
          <p14:tracePt t="48160" x="7512050" y="1485900"/>
          <p14:tracePt t="48178" x="7502525" y="1497013"/>
          <p14:tracePt t="48195" x="7491413" y="1497013"/>
          <p14:tracePt t="48202" x="7480300" y="1517650"/>
          <p14:tracePt t="48208" x="7459663" y="1528763"/>
          <p14:tracePt t="48218" x="7448550" y="1539875"/>
          <p14:tracePt t="48235" x="7427913" y="1571625"/>
          <p14:tracePt t="48286" x="7364413" y="1635125"/>
          <p14:tracePt t="48299" x="7353300" y="1646238"/>
          <p14:tracePt t="48306" x="7321550" y="1687513"/>
          <p14:tracePt t="48315" x="7310438" y="1709738"/>
          <p14:tracePt t="48321" x="7300913" y="1719263"/>
          <p14:tracePt t="48330" x="7300913" y="1730375"/>
          <p14:tracePt t="48336" x="7300913" y="1751013"/>
          <p14:tracePt t="48346" x="7278688" y="1782763"/>
          <p14:tracePt t="48378" x="7278688" y="1804988"/>
          <p14:tracePt t="48393" x="7278688" y="1816100"/>
          <p14:tracePt t="48400" x="7278688" y="1847850"/>
          <p14:tracePt t="48408" x="7278688" y="1868488"/>
          <p14:tracePt t="48424" x="7278688" y="1889125"/>
          <p14:tracePt t="48435" x="7278688" y="1900238"/>
          <p14:tracePt t="48441" x="7278688" y="1911350"/>
          <p14:tracePt t="48449" x="7289800" y="1943100"/>
          <p14:tracePt t="48465" x="7300913" y="1963738"/>
          <p14:tracePt t="48475" x="7321550" y="1974850"/>
          <p14:tracePt t="48481" x="7353300" y="1974850"/>
          <p14:tracePt t="48489" x="7416800" y="1995488"/>
          <p14:tracePt t="48496" x="7439025" y="1995488"/>
          <p14:tracePt t="48505" x="7480300" y="1995488"/>
          <p14:tracePt t="48521" x="7502525" y="1995488"/>
          <p14:tracePt t="48528" x="7554913" y="1995488"/>
          <p14:tracePt t="48536" x="7607300" y="1995488"/>
          <p14:tracePt t="48544" x="7650163" y="1995488"/>
          <p14:tracePt t="48552" x="7693025" y="1995488"/>
          <p14:tracePt t="48560" x="7724775" y="1995488"/>
          <p14:tracePt t="48568" x="7777163" y="1995488"/>
          <p14:tracePt t="48576" x="7820025" y="1995488"/>
          <p14:tracePt t="48585" x="7862888" y="1995488"/>
          <p14:tracePt t="48592" x="7905750" y="1995488"/>
          <p14:tracePt t="48608" x="7937500" y="1995488"/>
          <p14:tracePt t="48619" x="8001000" y="1995488"/>
          <p14:tracePt t="48624" x="8043863" y="1974850"/>
          <p14:tracePt t="48636" x="8064500" y="1963738"/>
          <p14:tracePt t="48640" x="8096250" y="1943100"/>
          <p14:tracePt t="48649" x="8116888" y="1931988"/>
          <p14:tracePt t="48728" x="8128000" y="1920875"/>
          <p14:tracePt t="48736" x="8128000" y="1911350"/>
          <p14:tracePt t="48752" x="8128000" y="1900238"/>
          <p14:tracePt t="49577" x="8148638" y="1900238"/>
          <p14:tracePt t="49592" x="8159750" y="1900238"/>
          <p14:tracePt t="49600" x="8170863" y="1911350"/>
          <p14:tracePt t="49608" x="8191500" y="1931988"/>
          <p14:tracePt t="49617" x="8202613" y="1943100"/>
          <p14:tracePt t="49624" x="8223250" y="1943100"/>
          <p14:tracePt t="49633" x="8234363" y="1952625"/>
          <p14:tracePt t="49640" x="8245475" y="1963738"/>
          <p14:tracePt t="49648" x="8277225" y="1974850"/>
          <p14:tracePt t="49656" x="8286750" y="1995488"/>
          <p14:tracePt t="49664" x="8297863" y="1995488"/>
          <p14:tracePt t="49673" x="8329613" y="2006600"/>
          <p14:tracePt t="49680" x="8350250" y="2017713"/>
          <p14:tracePt t="49698" x="8382000" y="2038350"/>
          <p14:tracePt t="49712" x="8551863" y="2122488"/>
          <p14:tracePt t="49728" x="8859838" y="2239963"/>
          <p14:tracePt t="49744" x="9147175" y="2325688"/>
          <p14:tracePt t="49752" x="9455150" y="2378075"/>
          <p14:tracePt t="49760" x="9539288" y="2389188"/>
          <p14:tracePt t="49770" x="9623425" y="2409825"/>
          <p14:tracePt t="49776" x="9729788" y="2420938"/>
          <p14:tracePt t="49792" x="9815513" y="2430463"/>
          <p14:tracePt t="49808" x="9985375" y="2430463"/>
          <p14:tracePt t="49817" x="10144125" y="2420938"/>
          <p14:tracePt t="49824" x="10207625" y="2409825"/>
          <p14:tracePt t="49833" x="10282238" y="2389188"/>
          <p14:tracePt t="49840" x="10366375" y="2366963"/>
          <p14:tracePt t="49852" x="10429875" y="2346325"/>
          <p14:tracePt t="49856" x="10504488" y="2335213"/>
          <p14:tracePt t="49872" x="10696575" y="2271713"/>
          <p14:tracePt t="49880" x="10760075" y="2239963"/>
          <p14:tracePt t="49889" x="10801350" y="2219325"/>
          <p14:tracePt t="49896" x="10855325" y="2187575"/>
          <p14:tracePt t="49904" x="10887075" y="2155825"/>
          <p14:tracePt t="49912" x="10898188" y="2155825"/>
          <p14:tracePt t="49920" x="10918825" y="2133600"/>
          <p14:tracePt t="49928" x="10929938" y="2112963"/>
          <p14:tracePt t="49937" x="10939463" y="2090738"/>
          <p14:tracePt t="49945" x="10950575" y="2070100"/>
          <p14:tracePt t="49953" x="10971213" y="2027238"/>
          <p14:tracePt t="49969" x="10971213" y="1995488"/>
          <p14:tracePt t="49976" x="10971213" y="1963738"/>
          <p14:tracePt t="49989" x="10971213" y="1952625"/>
          <p14:tracePt t="49992" x="10971213" y="1943100"/>
          <p14:tracePt t="50003" x="10971213" y="1900238"/>
          <p14:tracePt t="50009" x="10971213" y="1868488"/>
          <p14:tracePt t="50016" x="10971213" y="1857375"/>
          <p14:tracePt t="50024" x="10971213" y="1816100"/>
          <p14:tracePt t="50032" x="10950575" y="1793875"/>
          <p14:tracePt t="50040" x="10939463" y="1762125"/>
          <p14:tracePt t="50048" x="10907713" y="1741488"/>
          <p14:tracePt t="50057" x="10887075" y="1709738"/>
          <p14:tracePt t="50064" x="10864850" y="1666875"/>
          <p14:tracePt t="50072" x="10823575" y="1612900"/>
          <p14:tracePt t="50080" x="10791825" y="1571625"/>
          <p14:tracePt t="50087" x="10728325" y="1528763"/>
          <p14:tracePt t="50096" x="10653713" y="1485900"/>
          <p14:tracePt t="50104" x="10515600" y="1411288"/>
          <p14:tracePt t="50111" x="10398125" y="1370013"/>
          <p14:tracePt t="50119" x="10228263" y="1316038"/>
          <p14:tracePt t="50127" x="10112375" y="1284288"/>
          <p14:tracePt t="50135" x="9994900" y="1252538"/>
          <p14:tracePt t="50145" x="9752013" y="1200150"/>
          <p14:tracePt t="50152" x="9677400" y="1200150"/>
          <p14:tracePt t="50160" x="9623425" y="1200150"/>
          <p14:tracePt t="50169" x="9571038" y="1200150"/>
          <p14:tracePt t="50176" x="9507538" y="1200150"/>
          <p14:tracePt t="50192" x="9464675" y="1189038"/>
          <p14:tracePt t="50219" x="9380538" y="1189038"/>
          <p14:tracePt t="50223" x="9348788" y="1189038"/>
          <p14:tracePt t="50232" x="9326563" y="1209675"/>
          <p14:tracePt t="50275" x="9294813" y="1295400"/>
          <p14:tracePt t="50281" x="9274175" y="1338263"/>
          <p14:tracePt t="50288" x="9220200" y="1390650"/>
          <p14:tracePt t="50296" x="9178925" y="1443038"/>
          <p14:tracePt t="50304" x="9147175" y="1497013"/>
          <p14:tracePt t="50312" x="9124950" y="1517650"/>
          <p14:tracePt t="50328" x="9093200" y="1581150"/>
          <p14:tracePt t="50344" x="9083675" y="1612900"/>
          <p14:tracePt t="50353" x="9083675" y="1666875"/>
          <p14:tracePt t="50360" x="9083675" y="1677988"/>
          <p14:tracePt t="50370" x="9083675" y="1698625"/>
          <p14:tracePt t="50376" x="9083675" y="1741488"/>
          <p14:tracePt t="50386" x="9093200" y="1793875"/>
          <p14:tracePt t="50391" x="9093200" y="1816100"/>
          <p14:tracePt t="50399" x="9115425" y="1816100"/>
          <p14:tracePt t="50407" x="9115425" y="1847850"/>
          <p14:tracePt t="50415" x="9136063" y="1879600"/>
          <p14:tracePt t="50432" x="9178925" y="1931988"/>
          <p14:tracePt t="50441" x="9231313" y="1963738"/>
          <p14:tracePt t="50448" x="9253538" y="1985963"/>
          <p14:tracePt t="50456" x="9274175" y="1995488"/>
          <p14:tracePt t="50464" x="9294813" y="1995488"/>
          <p14:tracePt t="50472" x="9326563" y="1995488"/>
          <p14:tracePt t="50480" x="9390063" y="2006600"/>
          <p14:tracePt t="50488" x="9455150" y="2006600"/>
          <p14:tracePt t="50496" x="9528175" y="2017713"/>
          <p14:tracePt t="50507" x="9613900" y="2027238"/>
          <p14:tracePt t="50512" x="9698038" y="2027238"/>
          <p14:tracePt t="50522" x="9772650" y="2027238"/>
          <p14:tracePt t="50528" x="9942513" y="2027238"/>
          <p14:tracePt t="50537" x="9985375" y="2027238"/>
          <p14:tracePt t="50544" x="10048875" y="2027238"/>
          <p14:tracePt t="50556" x="10080625" y="2027238"/>
          <p14:tracePt t="50560" x="10112375" y="2027238"/>
          <p14:tracePt t="50571" x="10155238" y="2027238"/>
          <p14:tracePt t="50576" x="10196513" y="2027238"/>
          <p14:tracePt t="50587" x="10239375" y="2027238"/>
          <p14:tracePt t="50592" x="10271125" y="2027238"/>
          <p14:tracePt t="50601" x="10313988" y="2027238"/>
          <p14:tracePt t="50608" x="10325100" y="2027238"/>
          <p14:tracePt t="51465" x="10334625" y="2027238"/>
          <p14:tracePt t="51520" x="10313988" y="2027238"/>
          <p14:tracePt t="51528" x="10302875" y="2027238"/>
          <p14:tracePt t="51536" x="10293350" y="2027238"/>
          <p14:tracePt t="51544" x="10271125" y="2017713"/>
          <p14:tracePt t="51556" x="10260013" y="2017713"/>
          <p14:tracePt t="51560" x="10250488" y="2017713"/>
          <p14:tracePt t="51570" x="10239375" y="2006600"/>
          <p14:tracePt t="51576" x="10228263" y="2006600"/>
          <p14:tracePt t="51592" x="10196513" y="1995488"/>
          <p14:tracePt t="51608" x="10186988" y="1995488"/>
          <p14:tracePt t="51617" x="10175875" y="1995488"/>
          <p14:tracePt t="51632" x="10164763" y="1995488"/>
          <p14:tracePt t="51640" x="10144125" y="1995488"/>
          <p14:tracePt t="51648" x="10112375" y="1995488"/>
          <p14:tracePt t="51656" x="10101263" y="1995488"/>
          <p14:tracePt t="51672" x="10069513" y="1995488"/>
          <p14:tracePt t="51681" x="10059988" y="1995488"/>
          <p14:tracePt t="51696" x="10048875" y="1995488"/>
          <p14:tracePt t="51706" x="10037763" y="1995488"/>
          <p14:tracePt t="51712" x="10026650" y="1995488"/>
          <p14:tracePt t="51724" x="10017125" y="1995488"/>
          <p14:tracePt t="51728" x="9994900" y="1995488"/>
          <p14:tracePt t="51738" x="9985375" y="1995488"/>
          <p14:tracePt t="51744" x="9953625" y="1995488"/>
          <p14:tracePt t="51755" x="9942513" y="1995488"/>
          <p14:tracePt t="51760" x="9910763" y="1995488"/>
          <p14:tracePt t="51777" x="9879013" y="1995488"/>
          <p14:tracePt t="51792" x="9793288" y="1995488"/>
          <p14:tracePt t="51800" x="9752013" y="1995488"/>
          <p14:tracePt t="51808" x="9740900" y="1995488"/>
          <p14:tracePt t="51816" x="9720263" y="1995488"/>
          <p14:tracePt t="51824" x="9709150" y="1995488"/>
          <p14:tracePt t="51833" x="9677400" y="1995488"/>
          <p14:tracePt t="51841" x="9656763" y="1995488"/>
          <p14:tracePt t="51848" x="9613900" y="1995488"/>
          <p14:tracePt t="51864" x="9591675" y="1995488"/>
          <p14:tracePt t="51872" x="9518650" y="1995488"/>
          <p14:tracePt t="51896" x="9464675" y="1995488"/>
          <p14:tracePt t="51912" x="9432925" y="1995488"/>
          <p14:tracePt t="51928" x="9380538" y="1995488"/>
          <p14:tracePt t="51937" x="9263063" y="1995488"/>
          <p14:tracePt t="51955" x="9083675" y="1974850"/>
          <p14:tracePt t="51961" x="8986838" y="1974850"/>
          <p14:tracePt t="51970" x="8891588" y="1963738"/>
          <p14:tracePt t="51976" x="8764588" y="1952625"/>
          <p14:tracePt t="51985" x="8648700" y="1952625"/>
          <p14:tracePt t="51993" x="8574088" y="1952625"/>
          <p14:tracePt t="52008" x="8478838" y="1952625"/>
          <p14:tracePt t="52024" x="8456613" y="1963738"/>
          <p14:tracePt t="52032" x="8447088" y="1963738"/>
          <p14:tracePt t="52040" x="8435975" y="1963738"/>
          <p14:tracePt t="52056" x="8424863" y="1963738"/>
          <p14:tracePt t="52077" x="8404225" y="1963738"/>
          <p14:tracePt t="52081" x="8361363" y="1963738"/>
          <p14:tracePt t="52088" x="8329613" y="1963738"/>
          <p14:tracePt t="52099" x="8266113" y="1963738"/>
          <p14:tracePt t="52105" x="8245475" y="1963738"/>
          <p14:tracePt t="52113" x="8212138" y="1963738"/>
          <p14:tracePt t="52122" x="8180388" y="1963738"/>
          <p14:tracePt t="52130" x="8128000" y="1963738"/>
          <p14:tracePt t="52139" x="8085138" y="1963738"/>
          <p14:tracePt t="52144" x="8001000" y="1974850"/>
          <p14:tracePt t="52155" x="7978775" y="1974850"/>
          <p14:tracePt t="52169" x="7947025" y="1974850"/>
          <p14:tracePt t="52177" x="7915275" y="1974850"/>
          <p14:tracePt t="52185" x="7883525" y="1974850"/>
          <p14:tracePt t="52191" x="7851775" y="1974850"/>
          <p14:tracePt t="52200" x="7799388" y="1974850"/>
          <p14:tracePt t="52208" x="7724775" y="1974850"/>
          <p14:tracePt t="52216" x="7640638" y="1974850"/>
          <p14:tracePt t="52224" x="7554913" y="1974850"/>
          <p14:tracePt t="52232" x="7470775" y="1974850"/>
          <p14:tracePt t="52283" x="7332663" y="1985963"/>
          <p14:tracePt t="52304" x="7321550" y="1985963"/>
          <p14:tracePt t="52312" x="7310438" y="1985963"/>
          <p14:tracePt t="52320" x="7289800" y="1985963"/>
          <p14:tracePt t="52328" x="7278688" y="1985963"/>
          <p14:tracePt t="52344" x="7269163" y="1995488"/>
          <p14:tracePt t="52408" x="7258050" y="2006600"/>
          <p14:tracePt t="52424" x="7237413" y="2017713"/>
          <p14:tracePt t="52432" x="7237413" y="2027238"/>
          <p14:tracePt t="52441" x="7215188" y="2049463"/>
          <p14:tracePt t="52449" x="7194550" y="2049463"/>
          <p14:tracePt t="52456" x="7162800" y="2049463"/>
          <p14:tracePt t="52465" x="7151688" y="2070100"/>
          <p14:tracePt t="52474" x="7131050" y="2081213"/>
          <p14:tracePt t="52480" x="7077075" y="2101850"/>
          <p14:tracePt t="52489" x="7067550" y="2112963"/>
          <p14:tracePt t="52496" x="7045325" y="2112963"/>
          <p14:tracePt t="52507" x="7035800" y="2133600"/>
          <p14:tracePt t="52513" x="7024688" y="2144713"/>
          <p14:tracePt t="52529" x="7013575" y="2144713"/>
          <p14:tracePt t="52555" x="7013575" y="2155825"/>
          <p14:tracePt t="52569" x="7013575" y="2165350"/>
          <p14:tracePt t="52608" x="7002463" y="2187575"/>
          <p14:tracePt t="52635" x="7002463" y="2197100"/>
          <p14:tracePt t="52642" x="6992938" y="2208213"/>
          <p14:tracePt t="52649" x="6981825" y="2208213"/>
          <p14:tracePt t="52657" x="6970713" y="2219325"/>
          <p14:tracePt t="52680" x="6961188" y="2228850"/>
          <p14:tracePt t="52728" x="6950075" y="2251075"/>
          <p14:tracePt t="52740" x="6938963" y="2260600"/>
          <p14:tracePt t="52770" x="6929438" y="2271713"/>
          <p14:tracePt t="52792" x="6918325" y="2271713"/>
          <p14:tracePt t="52817" x="6918325" y="2282825"/>
          <p14:tracePt t="52832" x="6907213" y="2282825"/>
          <p14:tracePt t="52937" x="6886575" y="2303463"/>
          <p14:tracePt t="52944" x="6886575" y="2314575"/>
          <p14:tracePt t="52954" x="6875463" y="2325688"/>
          <p14:tracePt t="52981" x="6865938" y="2325688"/>
          <p14:tracePt t="53050" x="6854825" y="2325688"/>
          <p14:tracePt t="53056" x="6843713" y="2335213"/>
          <p14:tracePt t="53064" x="6834188" y="2378075"/>
          <p14:tracePt t="53089" x="6811963" y="2398713"/>
          <p14:tracePt t="53097" x="6800850" y="2409825"/>
          <p14:tracePt t="53105" x="6800850" y="2420938"/>
          <p14:tracePt t="53130" x="6791325" y="2441575"/>
          <p14:tracePt t="53144" x="6791325" y="2452688"/>
          <p14:tracePt t="53160" x="6769100" y="2473325"/>
          <p14:tracePt t="53169" x="6748463" y="2516188"/>
          <p14:tracePt t="53176" x="6727825" y="2527300"/>
          <p14:tracePt t="53193" x="6716713" y="2590800"/>
          <p14:tracePt t="53201" x="6696075" y="2611438"/>
          <p14:tracePt t="53208" x="6664325" y="2665413"/>
          <p14:tracePt t="53216" x="6642100" y="2686050"/>
          <p14:tracePt t="53224" x="6621463" y="2717800"/>
          <p14:tracePt t="53232" x="6599238" y="2738438"/>
          <p14:tracePt t="53271" x="6546850" y="2876550"/>
          <p14:tracePt t="53280" x="6546850" y="2887663"/>
          <p14:tracePt t="53287" x="6546850" y="2898775"/>
          <p14:tracePt t="53296" x="6546850" y="2919413"/>
          <p14:tracePt t="53971" x="6535738" y="2919413"/>
          <p14:tracePt t="53987" x="6535738" y="2908300"/>
          <p14:tracePt t="54209" x="6526213" y="2908300"/>
          <p14:tracePt t="54216" x="6515100" y="2930525"/>
          <p14:tracePt t="54232" x="6483350" y="2951163"/>
          <p14:tracePt t="54280" x="6408738" y="3036888"/>
          <p14:tracePt t="54288" x="6397625" y="3057525"/>
          <p14:tracePt t="54296" x="6388100" y="3089275"/>
          <p14:tracePt t="54306" x="6388100" y="3100388"/>
          <p14:tracePt t="54312" x="6356350" y="3121025"/>
          <p14:tracePt t="54321" x="6334125" y="3132138"/>
          <p14:tracePt t="54328" x="6313488" y="3163888"/>
          <p14:tracePt t="54337" x="6313488" y="3175000"/>
          <p14:tracePt t="54344" x="6281738" y="3216275"/>
          <p14:tracePt t="54352" x="6270625" y="3238500"/>
          <p14:tracePt t="54360" x="6249988" y="3248025"/>
          <p14:tracePt t="54368" x="6229350" y="3279775"/>
          <p14:tracePt t="54378" x="6207125" y="3302000"/>
          <p14:tracePt t="54397" x="6196013" y="3333750"/>
          <p14:tracePt t="54400" x="6175375" y="3354388"/>
          <p14:tracePt t="54409" x="6175375" y="3365500"/>
          <p14:tracePt t="54417" x="6154738" y="3376613"/>
          <p14:tracePt t="54428" x="6154738" y="3386138"/>
          <p14:tracePt t="54446" x="6132513" y="3440113"/>
          <p14:tracePt t="54449" x="6111875" y="3481388"/>
          <p14:tracePt t="54457" x="6111875" y="3492500"/>
          <p14:tracePt t="54465" x="6100763" y="3535363"/>
          <p14:tracePt t="54474" x="6091238" y="3556000"/>
          <p14:tracePt t="54490" x="6080125" y="3598863"/>
          <p14:tracePt t="54507" x="6059488" y="3673475"/>
          <p14:tracePt t="54512" x="6037263" y="3748088"/>
          <p14:tracePt t="54520" x="5995988" y="3800475"/>
          <p14:tracePt t="54537" x="5984875" y="3832225"/>
          <p14:tracePt t="54545" x="5984875" y="3843338"/>
          <p14:tracePt t="54552" x="5984875" y="3875088"/>
          <p14:tracePt t="54561" x="5973763" y="3906838"/>
          <p14:tracePt t="54568" x="5973763" y="3949700"/>
          <p14:tracePt t="54577" x="5973763" y="3981450"/>
          <p14:tracePt t="54592" x="5973763" y="4002088"/>
          <p14:tracePt t="54607" x="5973763" y="4044950"/>
          <p14:tracePt t="54616" x="5973763" y="4087813"/>
          <p14:tracePt t="54624" x="5973763" y="4119563"/>
          <p14:tracePt t="54641" x="5973763" y="4151313"/>
          <p14:tracePt t="54648" x="5973763" y="4192588"/>
          <p14:tracePt t="54657" x="5962650" y="4203700"/>
          <p14:tracePt t="54664" x="5962650" y="4214813"/>
          <p14:tracePt t="54674" x="5962650" y="4235450"/>
          <p14:tracePt t="54680" x="5962650" y="4278313"/>
          <p14:tracePt t="54692" x="5942013" y="4298950"/>
          <p14:tracePt t="54696" x="5942013" y="4310063"/>
          <p14:tracePt t="54707" x="5942013" y="4321175"/>
          <p14:tracePt t="54712" x="5942013" y="4330700"/>
          <p14:tracePt t="54723" x="5942013" y="4362450"/>
          <p14:tracePt t="54736" x="5942013" y="4373563"/>
          <p14:tracePt t="54744" x="5942013" y="4384675"/>
          <p14:tracePt t="54752" x="5942013" y="4405313"/>
          <p14:tracePt t="54768" x="5942013" y="4416425"/>
          <p14:tracePt t="54776" x="5942013" y="4459288"/>
          <p14:tracePt t="54784" x="5942013" y="4491038"/>
          <p14:tracePt t="54800" x="5953125" y="4500563"/>
          <p14:tracePt t="54807" x="5973763" y="4543425"/>
          <p14:tracePt t="54816" x="5973763" y="4565650"/>
          <p14:tracePt t="54825" x="5984875" y="4586288"/>
          <p14:tracePt t="54832" x="5995988" y="4606925"/>
          <p14:tracePt t="54841" x="5995988" y="4618038"/>
          <p14:tracePt t="54857" x="5995988" y="4629150"/>
          <p14:tracePt t="54864" x="5995988" y="4638675"/>
          <p14:tracePt t="54874" x="5995988" y="4649788"/>
          <p14:tracePt t="54881" x="6016625" y="4702175"/>
          <p14:tracePt t="54891" x="6037263" y="4735513"/>
          <p14:tracePt t="54907" x="6048375" y="4799013"/>
          <p14:tracePt t="54912" x="6069013" y="4819650"/>
          <p14:tracePt t="54921" x="6080125" y="4840288"/>
          <p14:tracePt t="54930" x="6080125" y="4862513"/>
          <p14:tracePt t="54936" x="6091238" y="4894263"/>
          <p14:tracePt t="54945" x="6100763" y="4926013"/>
          <p14:tracePt t="54952" x="6100763" y="4937125"/>
          <p14:tracePt t="54988" x="6111875" y="4937125"/>
          <p14:tracePt t="55011" x="6122988" y="4946650"/>
          <p14:tracePt t="55024" x="6122988" y="4968875"/>
          <p14:tracePt t="55041" x="6132513" y="4968875"/>
          <p14:tracePt t="55050" x="6132513" y="4989513"/>
          <p14:tracePt t="55065" x="6143625" y="5000625"/>
          <p14:tracePt t="55073" x="6143625" y="5010150"/>
          <p14:tracePt t="55080" x="6175375" y="5041900"/>
          <p14:tracePt t="55091" x="6196013" y="5064125"/>
          <p14:tracePt t="55096" x="6229350" y="5106988"/>
          <p14:tracePt t="55108" x="6238875" y="5116513"/>
          <p14:tracePt t="55113" x="6249988" y="5127625"/>
          <p14:tracePt t="55121" x="6270625" y="5148263"/>
          <p14:tracePt t="55131" x="6281738" y="5148263"/>
          <p14:tracePt t="55136" x="6281738" y="5159375"/>
          <p14:tracePt t="55145" x="6302375" y="5170488"/>
          <p14:tracePt t="55185" x="6313488" y="5170488"/>
          <p14:tracePt t="55192" x="6324600" y="5180013"/>
          <p14:tracePt t="55202" x="6334125" y="5180013"/>
          <p14:tracePt t="55208" x="6356350" y="5180013"/>
          <p14:tracePt t="55216" x="6365875" y="5191125"/>
          <p14:tracePt t="55225" x="6388100" y="5191125"/>
          <p14:tracePt t="55283" x="6472238" y="5202238"/>
          <p14:tracePt t="55296" x="6483350" y="5211763"/>
          <p14:tracePt t="55323" x="6494463" y="5222875"/>
          <p14:tracePt t="55330" x="6515100" y="5222875"/>
          <p14:tracePt t="55336" x="6526213" y="5233988"/>
          <p14:tracePt t="55355" x="6535738" y="5245100"/>
          <p14:tracePt t="55363" x="6546850" y="5245100"/>
          <p14:tracePt t="55368" x="6567488" y="5254625"/>
          <p14:tracePt t="55376" x="6578600" y="5254625"/>
          <p14:tracePt t="55393" x="6599238" y="5265738"/>
          <p14:tracePt t="55400" x="6653213" y="5297488"/>
          <p14:tracePt t="55408" x="6673850" y="5318125"/>
          <p14:tracePt t="55425" x="6727825" y="5329238"/>
          <p14:tracePt t="55445" x="6811963" y="5349875"/>
          <p14:tracePt t="55448" x="6823075" y="5349875"/>
          <p14:tracePt t="55465" x="6843713" y="5372100"/>
          <p14:tracePt t="55489" x="6854825" y="5372100"/>
          <p14:tracePt t="55496" x="6865938" y="5372100"/>
          <p14:tracePt t="55504" x="6875463" y="5381625"/>
          <p14:tracePt t="55512" x="6886575" y="5381625"/>
          <p14:tracePt t="55528" x="6897688" y="5381625"/>
          <p14:tracePt t="55545" x="6918325" y="5381625"/>
          <p14:tracePt t="55560" x="6929438" y="5381625"/>
          <p14:tracePt t="55568" x="6938963" y="5381625"/>
          <p14:tracePt t="55576" x="6961188" y="5381625"/>
          <p14:tracePt t="55584" x="6970713" y="5381625"/>
          <p14:tracePt t="55592" x="7002463" y="5381625"/>
          <p14:tracePt t="55600" x="7045325" y="5381625"/>
          <p14:tracePt t="55608" x="7067550" y="5381625"/>
          <p14:tracePt t="55616" x="7108825" y="5381625"/>
          <p14:tracePt t="55632" x="7119938" y="5372100"/>
          <p14:tracePt t="55641" x="7215188" y="5360988"/>
          <p14:tracePt t="55648" x="7258050" y="5349875"/>
          <p14:tracePt t="55664" x="7321550" y="5329238"/>
          <p14:tracePt t="55675" x="7427913" y="5318125"/>
          <p14:tracePt t="55680" x="7491413" y="5308600"/>
          <p14:tracePt t="55696" x="7597775" y="5265738"/>
          <p14:tracePt t="55713" x="7693025" y="5245100"/>
          <p14:tracePt t="55730" x="7704138" y="5233988"/>
          <p14:tracePt t="55744" x="7704138" y="5222875"/>
          <p14:tracePt t="55761" x="7713663" y="5211763"/>
          <p14:tracePt t="55768" x="7735888" y="5180013"/>
          <p14:tracePt t="55776" x="7756525" y="5148263"/>
          <p14:tracePt t="55784" x="7777163" y="5116513"/>
          <p14:tracePt t="55792" x="7799388" y="5095875"/>
          <p14:tracePt t="55800" x="7820025" y="5064125"/>
          <p14:tracePt t="55809" x="7851775" y="5053013"/>
          <p14:tracePt t="55816" x="7883525" y="5021263"/>
          <p14:tracePt t="55825" x="7883525" y="5010150"/>
          <p14:tracePt t="55835" x="7894638" y="5000625"/>
          <p14:tracePt t="55858" x="7894638" y="4989513"/>
          <p14:tracePt t="55865" x="7894638" y="4957763"/>
          <p14:tracePt t="55880" x="7905750" y="4937125"/>
          <p14:tracePt t="55889" x="7905750" y="4926013"/>
          <p14:tracePt t="55896" x="7905750" y="4914900"/>
          <p14:tracePt t="55905" x="7905750" y="4872038"/>
          <p14:tracePt t="55912" x="7905750" y="4851400"/>
          <p14:tracePt t="55920" x="7905750" y="4840288"/>
          <p14:tracePt t="55929" x="7905750" y="4819650"/>
          <p14:tracePt t="55936" x="7905750" y="4799013"/>
          <p14:tracePt t="55943" x="7905750" y="4787900"/>
          <p14:tracePt t="55952" x="7894638" y="4756150"/>
          <p14:tracePt t="55960" x="7862888" y="4713288"/>
          <p14:tracePt t="55968" x="7851775" y="4702175"/>
          <p14:tracePt t="55976" x="7842250" y="4670425"/>
          <p14:tracePt t="55984" x="7820025" y="4649788"/>
          <p14:tracePt t="55994" x="7820025" y="4629150"/>
          <p14:tracePt t="56003" x="7799388" y="4606925"/>
          <p14:tracePt t="56010" x="7788275" y="4575175"/>
          <p14:tracePt t="56018" x="7767638" y="4554538"/>
          <p14:tracePt t="56025" x="7756525" y="4532313"/>
          <p14:tracePt t="56035" x="7735888" y="4522788"/>
          <p14:tracePt t="56042" x="7724775" y="4511675"/>
          <p14:tracePt t="56050" x="7713663" y="4500563"/>
          <p14:tracePt t="56066" x="7693025" y="4491038"/>
          <p14:tracePt t="56075" x="7661275" y="4491038"/>
          <p14:tracePt t="56080" x="7640638" y="4479925"/>
          <p14:tracePt t="56089" x="7586663" y="4479925"/>
          <p14:tracePt t="56096" x="7554913" y="4468813"/>
          <p14:tracePt t="56105" x="7502525" y="4459288"/>
          <p14:tracePt t="56111" x="7470775" y="4459288"/>
          <p14:tracePt t="56120" x="7439025" y="4459288"/>
          <p14:tracePt t="56128" x="7427913" y="4448175"/>
          <p14:tracePt t="56136" x="7416800" y="4448175"/>
          <p14:tracePt t="56146" x="7405688" y="4448175"/>
          <p14:tracePt t="56152" x="7396163" y="4448175"/>
          <p14:tracePt t="56160" x="7385050" y="4448175"/>
          <p14:tracePt t="56185" x="7353300" y="4448175"/>
          <p14:tracePt t="56201" x="7342188" y="4468813"/>
          <p14:tracePt t="56210" x="7321550" y="4491038"/>
          <p14:tracePt t="56216" x="7310438" y="4491038"/>
          <p14:tracePt t="56226" x="7289800" y="4511675"/>
          <p14:tracePt t="56232" x="7246938" y="4532313"/>
          <p14:tracePt t="56269" x="7172325" y="4586288"/>
          <p14:tracePt t="56276" x="7131050" y="4606925"/>
          <p14:tracePt t="56281" x="7131050" y="4618038"/>
          <p14:tracePt t="56289" x="7119938" y="4618038"/>
          <p14:tracePt t="56296" x="7108825" y="4618038"/>
          <p14:tracePt t="56304" x="7067550" y="4670425"/>
          <p14:tracePt t="56312" x="7056438" y="4692650"/>
          <p14:tracePt t="56320" x="7035800" y="4702175"/>
          <p14:tracePt t="56328" x="7013575" y="4724400"/>
          <p14:tracePt t="56336" x="6992938" y="4724400"/>
          <p14:tracePt t="56354" x="6961188" y="4735513"/>
          <p14:tracePt t="56360" x="6938963" y="4745038"/>
          <p14:tracePt t="56368" x="6918325" y="4767263"/>
          <p14:tracePt t="56376" x="6907213" y="4767263"/>
          <p14:tracePt t="56400" x="6865938" y="4787900"/>
          <p14:tracePt t="56408" x="6854825" y="4799013"/>
          <p14:tracePt t="56425" x="6843713" y="4808538"/>
          <p14:tracePt t="56432" x="6843713" y="4840288"/>
          <p14:tracePt t="56444" x="6834188" y="4862513"/>
          <p14:tracePt t="56459" x="6834188" y="4883150"/>
          <p14:tracePt t="56464" x="6811963" y="4937125"/>
          <p14:tracePt t="56476" x="6800850" y="4989513"/>
          <p14:tracePt t="56480" x="6800850" y="5010150"/>
          <p14:tracePt t="56491" x="6800850" y="5053013"/>
          <p14:tracePt t="56497" x="6800850" y="5084763"/>
          <p14:tracePt t="56504" x="6800850" y="5116513"/>
          <p14:tracePt t="56520" x="6800850" y="5138738"/>
          <p14:tracePt t="56528" x="6800850" y="5148263"/>
          <p14:tracePt t="56536" x="6800850" y="5170488"/>
          <p14:tracePt t="56561" x="6800850" y="5180013"/>
          <p14:tracePt t="56584" x="6800850" y="5202238"/>
          <p14:tracePt t="56600" x="6800850" y="5211763"/>
          <p14:tracePt t="56611" x="6800850" y="5233988"/>
          <p14:tracePt t="56616" x="6800850" y="5245100"/>
          <p14:tracePt t="56632" x="6811963" y="5329238"/>
          <p14:tracePt t="56641" x="6834188" y="5340350"/>
          <p14:tracePt t="56648" x="6843713" y="5372100"/>
          <p14:tracePt t="56661" x="6865938" y="5424488"/>
          <p14:tracePt t="56664" x="6886575" y="5435600"/>
          <p14:tracePt t="56674" x="6907213" y="5456238"/>
          <p14:tracePt t="56681" x="6918325" y="5467350"/>
          <p14:tracePt t="56689" x="6918325" y="5478463"/>
          <p14:tracePt t="56697" x="6929438" y="5487988"/>
          <p14:tracePt t="56704" x="6929438" y="5499100"/>
          <p14:tracePt t="56712" x="6938963" y="5499100"/>
          <p14:tracePt t="56720" x="6950075" y="5510213"/>
          <p14:tracePt t="57224" x="6950075" y="5487988"/>
          <p14:tracePt t="57241" x="6961188" y="5467350"/>
          <p14:tracePt t="57292" x="6961188" y="5424488"/>
          <p14:tracePt t="57304" x="6961188" y="5403850"/>
          <p14:tracePt t="57312" x="6961188" y="5381625"/>
          <p14:tracePt t="57320" x="6961188" y="5372100"/>
          <p14:tracePt t="57338" x="6961188" y="5349875"/>
          <p14:tracePt t="57344" x="6961188" y="5340350"/>
          <p14:tracePt t="57353" x="6961188" y="5329238"/>
          <p14:tracePt t="57360" x="6961188" y="5318125"/>
          <p14:tracePt t="57368" x="6961188" y="5254625"/>
          <p14:tracePt t="57376" x="6950075" y="5233988"/>
          <p14:tracePt t="57393" x="6950075" y="5202238"/>
          <p14:tracePt t="57400" x="6938963" y="5191125"/>
          <p14:tracePt t="57416" x="6938963" y="5170488"/>
          <p14:tracePt t="57427" x="6938963" y="5148263"/>
          <p14:tracePt t="57432" x="6938963" y="5138738"/>
          <p14:tracePt t="57445" x="6929438" y="5106988"/>
          <p14:tracePt t="57448" x="6918325" y="5095875"/>
          <p14:tracePt t="57458" x="6918325" y="5053013"/>
          <p14:tracePt t="57465" x="6918325" y="5032375"/>
          <p14:tracePt t="57480" x="6918325" y="5021263"/>
          <p14:tracePt t="57490" x="6918325" y="4989513"/>
          <p14:tracePt t="57497" x="6918325" y="4968875"/>
          <p14:tracePt t="57509" x="6918325" y="4946650"/>
          <p14:tracePt t="57512" x="6918325" y="4905375"/>
          <p14:tracePt t="57520" x="6918325" y="4883150"/>
          <p14:tracePt t="57529" x="6918325" y="4862513"/>
          <p14:tracePt t="57536" x="6918325" y="4830763"/>
          <p14:tracePt t="57552" x="6918325" y="4799013"/>
          <p14:tracePt t="57560" x="6918325" y="4756150"/>
          <p14:tracePt t="57584" x="6918325" y="4745038"/>
          <p14:tracePt t="57593" x="6907213" y="4735513"/>
          <p14:tracePt t="57616" x="6886575" y="4713288"/>
          <p14:tracePt t="57632" x="6875463" y="4702175"/>
          <p14:tracePt t="57645" x="6854825" y="4692650"/>
          <p14:tracePt t="57648" x="6843713" y="4692650"/>
          <p14:tracePt t="57657" x="6834188" y="4692650"/>
          <p14:tracePt t="57680" x="6811963" y="4692650"/>
          <p14:tracePt t="57704" x="6791325" y="4692650"/>
          <p14:tracePt t="57722" x="6748463" y="4692650"/>
          <p14:tracePt t="57728" x="6716713" y="4713288"/>
          <p14:tracePt t="57736" x="6696075" y="4735513"/>
          <p14:tracePt t="57744" x="6673850" y="4756150"/>
          <p14:tracePt t="57752" x="6664325" y="4756150"/>
          <p14:tracePt t="57762" x="6653213" y="4776788"/>
          <p14:tracePt t="57768" x="6642100" y="4787900"/>
          <p14:tracePt t="57784" x="6632575" y="4787900"/>
          <p14:tracePt t="57793" x="6632575" y="4799013"/>
          <p14:tracePt t="57816" x="6632575" y="4819650"/>
          <p14:tracePt t="57827" x="6621463" y="4840288"/>
          <p14:tracePt t="57843" x="6621463" y="4862513"/>
          <p14:tracePt t="57864" x="6621463" y="4872038"/>
          <p14:tracePt t="57873" x="6621463" y="4883150"/>
          <p14:tracePt t="57920" x="6621463" y="4894263"/>
          <p14:tracePt t="57936" x="6621463" y="4905375"/>
          <p14:tracePt t="57952" x="6632575" y="4914900"/>
          <p14:tracePt t="57962" x="6653213" y="4937125"/>
          <p14:tracePt t="57968" x="6664325" y="4937125"/>
          <p14:tracePt t="57979" x="6684963" y="4957763"/>
          <p14:tracePt t="57984" x="6684963" y="4968875"/>
          <p14:tracePt t="57993" x="6705600" y="4978400"/>
          <p14:tracePt t="58000" x="6716713" y="4989513"/>
          <p14:tracePt t="58016" x="6727825" y="4989513"/>
          <p14:tracePt t="58028" x="6780213" y="5000625"/>
          <p14:tracePt t="58032" x="6811963" y="5010150"/>
          <p14:tracePt t="58043" x="6843713" y="5010150"/>
          <p14:tracePt t="58048" x="6865938" y="5010150"/>
          <p14:tracePt t="58057" x="6918325" y="5010150"/>
          <p14:tracePt t="58064" x="6938963" y="5010150"/>
          <p14:tracePt t="58075" x="6970713" y="5010150"/>
          <p14:tracePt t="58080" x="6992938" y="5010150"/>
          <p14:tracePt t="58088" x="7024688" y="5010150"/>
          <p14:tracePt t="58097" x="7035800" y="5010150"/>
          <p14:tracePt t="58104" x="7067550" y="5010150"/>
          <p14:tracePt t="58113" x="7088188" y="5010150"/>
          <p14:tracePt t="58130" x="7108825" y="4989513"/>
          <p14:tracePt t="58136" x="7119938" y="4989513"/>
          <p14:tracePt t="58144" x="7131050" y="4968875"/>
          <p14:tracePt t="58152" x="7151688" y="4957763"/>
          <p14:tracePt t="58161" x="7162800" y="4946650"/>
          <p14:tracePt t="58168" x="7162800" y="4937125"/>
          <p14:tracePt t="58180" x="7172325" y="4926013"/>
          <p14:tracePt t="58195" x="7172325" y="4914900"/>
          <p14:tracePt t="58200" x="7172325" y="4905375"/>
          <p14:tracePt t="58210" x="7172325" y="4894263"/>
          <p14:tracePt t="58228" x="7172325" y="4872038"/>
          <p14:tracePt t="58232" x="7172325" y="4830763"/>
          <p14:tracePt t="58278" x="7140575" y="4767263"/>
          <p14:tracePt t="58282" x="7119938" y="4756150"/>
          <p14:tracePt t="58288" x="7108825" y="4745038"/>
          <p14:tracePt t="58296" x="7056438" y="4735513"/>
          <p14:tracePt t="58304" x="7013575" y="4702175"/>
          <p14:tracePt t="58320" x="6938963" y="4702175"/>
          <p14:tracePt t="58336" x="6854825" y="4702175"/>
          <p14:tracePt t="58343" x="6780213" y="4702175"/>
          <p14:tracePt t="58368" x="6769100" y="4702175"/>
          <p14:tracePt t="58377" x="6759575" y="4702175"/>
          <p14:tracePt t="58394" x="6748463" y="4702175"/>
          <p14:tracePt t="58413" x="6748463" y="4713288"/>
          <p14:tracePt t="58430" x="6727825" y="4713288"/>
          <p14:tracePt t="58444" x="6727825" y="4724400"/>
          <p14:tracePt t="58448" x="6716713" y="4735513"/>
          <p14:tracePt t="58472" x="6705600" y="4735513"/>
          <p14:tracePt t="60490" x="6705600" y="4745038"/>
          <p14:tracePt t="61080" x="6727825" y="4713288"/>
          <p14:tracePt t="61089" x="6759575" y="4692650"/>
          <p14:tracePt t="61096" x="6769100" y="4692650"/>
          <p14:tracePt t="61104" x="6791325" y="4681538"/>
          <p14:tracePt t="61114" x="6800850" y="4660900"/>
          <p14:tracePt t="61129" x="6823075" y="4638675"/>
          <p14:tracePt t="61138" x="6865938" y="4618038"/>
          <p14:tracePt t="61151" x="6918325" y="4597400"/>
          <p14:tracePt t="61163" x="6938963" y="4597400"/>
          <p14:tracePt t="61169" x="6950075" y="4586288"/>
          <p14:tracePt t="61182" x="6970713" y="4565650"/>
          <p14:tracePt t="61186" x="6992938" y="4543425"/>
          <p14:tracePt t="61196" x="7024688" y="4532313"/>
          <p14:tracePt t="61200" x="7056438" y="4522788"/>
          <p14:tracePt t="61209" x="7099300" y="4491038"/>
          <p14:tracePt t="61217" x="7108825" y="4479925"/>
          <p14:tracePt t="61224" x="7162800" y="4448175"/>
          <p14:tracePt t="61232" x="7194550" y="4437063"/>
          <p14:tracePt t="61279" x="7269163" y="4362450"/>
          <p14:tracePt t="61288" x="7278688" y="4341813"/>
          <p14:tracePt t="61299" x="7289800" y="4330700"/>
          <p14:tracePt t="61317" x="7310438" y="4321175"/>
          <p14:tracePt t="61320" x="7332663" y="4257675"/>
          <p14:tracePt t="61329" x="7342188" y="4225925"/>
          <p14:tracePt t="61336" x="7364413" y="4203700"/>
          <p14:tracePt t="61346" x="7364413" y="4171950"/>
          <p14:tracePt t="61352" x="7364413" y="4160838"/>
          <p14:tracePt t="61363" x="7373938" y="4140200"/>
          <p14:tracePt t="61369" x="7373938" y="4119563"/>
          <p14:tracePt t="61377" x="7385050" y="4087813"/>
          <p14:tracePt t="61384" x="7396163" y="4044950"/>
          <p14:tracePt t="61392" x="7405688" y="4013200"/>
          <p14:tracePt t="61400" x="7416800" y="4002088"/>
          <p14:tracePt t="61416" x="7448550" y="3927475"/>
          <p14:tracePt t="61432" x="7470775" y="3863975"/>
          <p14:tracePt t="61449" x="7470775" y="3843338"/>
          <p14:tracePt t="61456" x="7480300" y="3768725"/>
          <p14:tracePt t="61465" x="7491413" y="3736975"/>
          <p14:tracePt t="61472" x="7491413" y="3673475"/>
          <p14:tracePt t="61480" x="7491413" y="3619500"/>
          <p14:tracePt t="61488" x="7491413" y="3578225"/>
          <p14:tracePt t="61499" x="7491413" y="3546475"/>
          <p14:tracePt t="61504" x="7491413" y="3503613"/>
          <p14:tracePt t="61513" x="7491413" y="3471863"/>
          <p14:tracePt t="61520" x="7491413" y="3429000"/>
          <p14:tracePt t="61529" x="7491413" y="3397250"/>
          <p14:tracePt t="61536" x="7491413" y="3365500"/>
          <p14:tracePt t="61546" x="7491413" y="3333750"/>
          <p14:tracePt t="61552" x="7491413" y="3311525"/>
          <p14:tracePt t="61566" x="7491413" y="3279775"/>
          <p14:tracePt t="61570" x="7491413" y="3259138"/>
          <p14:tracePt t="61577" x="7480300" y="3206750"/>
          <p14:tracePt t="61584" x="7459663" y="3163888"/>
          <p14:tracePt t="61595" x="7448550" y="3132138"/>
          <p14:tracePt t="61620" x="7405688" y="3025775"/>
          <p14:tracePt t="61624" x="7385050" y="2971800"/>
          <p14:tracePt t="61633" x="7364413" y="2940050"/>
          <p14:tracePt t="61640" x="7300913" y="2844800"/>
          <p14:tracePt t="61650" x="7269163" y="2813050"/>
          <p14:tracePt t="61656" x="7258050" y="2781300"/>
          <p14:tracePt t="61664" x="7204075" y="2728913"/>
          <p14:tracePt t="61672" x="7151688" y="2697163"/>
          <p14:tracePt t="61681" x="7099300" y="2665413"/>
          <p14:tracePt t="61688" x="7077075" y="2654300"/>
          <p14:tracePt t="61704" x="7045325" y="2632075"/>
          <p14:tracePt t="61714" x="6929438" y="2590800"/>
          <p14:tracePt t="61720" x="6918325" y="2590800"/>
          <p14:tracePt t="61729" x="6907213" y="2590800"/>
          <p14:tracePt t="61736" x="6897688" y="2590800"/>
          <p14:tracePt t="61747" x="6875463" y="2568575"/>
          <p14:tracePt t="61763" x="6854825" y="2568575"/>
          <p14:tracePt t="61768" x="6834188" y="2568575"/>
          <p14:tracePt t="61777" x="6811963" y="2568575"/>
          <p14:tracePt t="61784" x="6780213" y="2568575"/>
          <p14:tracePt t="61793" x="6748463" y="2568575"/>
          <p14:tracePt t="61800" x="6696075" y="2579688"/>
          <p14:tracePt t="61808" x="6632575" y="2600325"/>
          <p14:tracePt t="61817" x="6599238" y="2611438"/>
          <p14:tracePt t="61824" x="6578600" y="2622550"/>
          <p14:tracePt t="61832" x="6557963" y="2643188"/>
          <p14:tracePt t="61840" x="6526213" y="2665413"/>
          <p14:tracePt t="61849" x="6526213" y="2674938"/>
          <p14:tracePt t="61864" x="6515100" y="2674938"/>
          <p14:tracePt t="61872" x="6503988" y="2686050"/>
          <p14:tracePt t="61880" x="6483350" y="2717800"/>
          <p14:tracePt t="61896" x="6472238" y="2728913"/>
          <p14:tracePt t="61904" x="6440488" y="2781300"/>
          <p14:tracePt t="61915" x="6408738" y="2824163"/>
          <p14:tracePt t="61920" x="6388100" y="2835275"/>
          <p14:tracePt t="61929" x="6365875" y="2887663"/>
          <p14:tracePt t="61936" x="6356350" y="2919413"/>
          <p14:tracePt t="61948" x="6334125" y="2951163"/>
          <p14:tracePt t="61952" x="6334125" y="2971800"/>
          <p14:tracePt t="61968" x="6313488" y="3036888"/>
          <p14:tracePt t="61988" x="6292850" y="3089275"/>
          <p14:tracePt t="62000" x="6270625" y="3141663"/>
          <p14:tracePt t="62009" x="6261100" y="3227388"/>
          <p14:tracePt t="62017" x="6261100" y="3248025"/>
          <p14:tracePt t="62024" x="6261100" y="3290888"/>
          <p14:tracePt t="62040" x="6261100" y="3333750"/>
          <p14:tracePt t="62053" x="6261100" y="3376613"/>
          <p14:tracePt t="62057" x="6261100" y="3408363"/>
          <p14:tracePt t="62066" x="6261100" y="3440113"/>
          <p14:tracePt t="62072" x="6270625" y="3492500"/>
          <p14:tracePt t="62081" x="6270625" y="3513138"/>
          <p14:tracePt t="62088" x="6292850" y="3546475"/>
          <p14:tracePt t="62101" x="6302375" y="3556000"/>
          <p14:tracePt t="62104" x="6324600" y="3598863"/>
          <p14:tracePt t="62115" x="6334125" y="3598863"/>
          <p14:tracePt t="62120" x="6334125" y="3609975"/>
          <p14:tracePt t="62130" x="6345238" y="3609975"/>
          <p14:tracePt t="62136" x="6356350" y="3619500"/>
          <p14:tracePt t="62149" x="6365875" y="3630613"/>
          <p14:tracePt t="62152" x="6388100" y="3651250"/>
          <p14:tracePt t="62162" x="6419850" y="3662363"/>
          <p14:tracePt t="62188" x="6483350" y="3673475"/>
          <p14:tracePt t="62193" x="6526213" y="3673475"/>
          <p14:tracePt t="62209" x="6546850" y="3673475"/>
          <p14:tracePt t="62216" x="6610350" y="3673475"/>
          <p14:tracePt t="62226" x="6642100" y="3673475"/>
          <p14:tracePt t="62286" x="6823075" y="3673475"/>
          <p14:tracePt t="62290" x="6843713" y="3673475"/>
          <p14:tracePt t="62305" x="6886575" y="3673475"/>
          <p14:tracePt t="62983" x="6897688" y="3662363"/>
          <p14:tracePt t="62994" x="6897688" y="3641725"/>
          <p14:tracePt t="63003" x="6897688" y="3630613"/>
          <p14:tracePt t="63008" x="6897688" y="3619500"/>
          <p14:tracePt t="63018" x="6886575" y="3578225"/>
          <p14:tracePt t="63034" x="6886575" y="3567113"/>
          <p14:tracePt t="63052" x="6875463" y="3513138"/>
          <p14:tracePt t="63058" x="6843713" y="3460750"/>
          <p14:tracePt t="63066" x="6834188" y="3417888"/>
          <p14:tracePt t="63072" x="6834188" y="3408363"/>
          <p14:tracePt t="63082" x="6823075" y="3386138"/>
          <p14:tracePt t="63098" x="6823075" y="3354388"/>
          <p14:tracePt t="63116" x="6823075" y="3333750"/>
          <p14:tracePt t="63120" x="6823075" y="3302000"/>
          <p14:tracePt t="63136" x="6800850" y="3279775"/>
          <p14:tracePt t="63147" x="6791325" y="3270250"/>
          <p14:tracePt t="63152" x="6791325" y="3238500"/>
          <p14:tracePt t="63168" x="6780213" y="3216275"/>
          <p14:tracePt t="63176" x="6780213" y="3184525"/>
          <p14:tracePt t="63184" x="6780213" y="3163888"/>
          <p14:tracePt t="63192" x="6780213" y="3152775"/>
          <p14:tracePt t="63200" x="6780213" y="3141663"/>
          <p14:tracePt t="63208" x="6780213" y="3100388"/>
          <p14:tracePt t="63217" x="6780213" y="3089275"/>
          <p14:tracePt t="63232" x="6780213" y="3057525"/>
          <p14:tracePt t="63277" x="6780213" y="2930525"/>
          <p14:tracePt t="63281" x="6780213" y="2876550"/>
          <p14:tracePt t="63288" x="6780213" y="2835275"/>
          <p14:tracePt t="63298" x="6780213" y="2813050"/>
          <p14:tracePt t="63304" x="6780213" y="2801938"/>
          <p14:tracePt t="63315" x="6791325" y="2781300"/>
          <p14:tracePt t="63320" x="6791325" y="2717800"/>
          <p14:tracePt t="63331" x="6791325" y="2665413"/>
          <p14:tracePt t="63336" x="6811963" y="2654300"/>
          <p14:tracePt t="63347" x="6811963" y="2600325"/>
          <p14:tracePt t="63352" x="6811963" y="2568575"/>
          <p14:tracePt t="63361" x="6811963" y="2516188"/>
          <p14:tracePt t="63376" x="6823075" y="2495550"/>
          <p14:tracePt t="63385" x="6823075" y="2420938"/>
          <p14:tracePt t="63408" x="6854825" y="2346325"/>
          <p14:tracePt t="63424" x="6875463" y="2292350"/>
          <p14:tracePt t="63433" x="6886575" y="2282825"/>
          <p14:tracePt t="63440" x="6886575" y="2260600"/>
          <p14:tracePt t="63456" x="6886575" y="2239963"/>
          <p14:tracePt t="63481" x="6886575" y="2219325"/>
          <p14:tracePt t="63488" x="6886575" y="2187575"/>
          <p14:tracePt t="63497" x="6897688" y="2187575"/>
          <p14:tracePt t="63514" x="6907213" y="2176463"/>
          <p14:tracePt t="63521" x="6918325" y="2165350"/>
          <p14:tracePt t="63544" x="6929438" y="2165350"/>
          <p14:tracePt t="63553" x="6938963" y="2165350"/>
          <p14:tracePt t="63569" x="6950075" y="2165350"/>
          <p14:tracePt t="63576" x="6961188" y="2165350"/>
          <p14:tracePt t="63592" x="6981825" y="2165350"/>
          <p14:tracePt t="63600" x="7024688" y="2165350"/>
          <p14:tracePt t="63611" x="7045325" y="2165350"/>
          <p14:tracePt t="63626" x="7140575" y="2176463"/>
          <p14:tracePt t="63642" x="7215188" y="2208213"/>
          <p14:tracePt t="63656" x="7289800" y="2208213"/>
          <p14:tracePt t="63665" x="7310438" y="2219325"/>
          <p14:tracePt t="63672" x="7332663" y="2228850"/>
          <p14:tracePt t="63681" x="7373938" y="2228850"/>
          <p14:tracePt t="63688" x="7416800" y="2239963"/>
          <p14:tracePt t="63698" x="7439025" y="2251075"/>
          <p14:tracePt t="63704" x="7470775" y="2260600"/>
          <p14:tracePt t="63715" x="7512050" y="2282825"/>
          <p14:tracePt t="63720" x="7543800" y="2282825"/>
          <p14:tracePt t="63729" x="7575550" y="2292350"/>
          <p14:tracePt t="63736" x="7597775" y="2292350"/>
          <p14:tracePt t="63745" x="7618413" y="2292350"/>
          <p14:tracePt t="63752" x="7629525" y="2303463"/>
          <p14:tracePt t="63769" x="7640638" y="2303463"/>
          <p14:tracePt t="63784" x="7661275" y="2303463"/>
          <p14:tracePt t="63793" x="7735888" y="2303463"/>
          <p14:tracePt t="63808" x="7767638" y="2303463"/>
          <p14:tracePt t="63817" x="7842250" y="2314575"/>
          <p14:tracePt t="63824" x="7862888" y="2314575"/>
          <p14:tracePt t="63832" x="7883525" y="2325688"/>
          <p14:tracePt t="63872" x="7905750" y="2325688"/>
          <p14:tracePt t="63879" x="7926388" y="2325688"/>
          <p14:tracePt t="63888" x="7958138" y="2325688"/>
          <p14:tracePt t="63898" x="8010525" y="2325688"/>
          <p14:tracePt t="63904" x="8032750" y="2325688"/>
          <p14:tracePt t="63916" x="8064500" y="2325688"/>
          <p14:tracePt t="63920" x="8107363" y="2325688"/>
          <p14:tracePt t="63929" x="8148638" y="2325688"/>
          <p14:tracePt t="63937" x="8180388" y="2325688"/>
          <p14:tracePt t="63945" x="8202613" y="2325688"/>
          <p14:tracePt t="63996" x="8212138" y="2325688"/>
          <p14:tracePt t="64002" x="8234363" y="2325688"/>
          <p14:tracePt t="64008" x="8266113" y="2325688"/>
          <p14:tracePt t="64019" x="8308975" y="2325688"/>
          <p14:tracePt t="64024" x="8361363" y="2325688"/>
          <p14:tracePt t="64040" x="8435975" y="2325688"/>
          <p14:tracePt t="64048" x="8456613" y="2314575"/>
          <p14:tracePt t="64056" x="8467725" y="2314575"/>
          <p14:tracePt t="64088" x="8510588" y="2314575"/>
          <p14:tracePt t="64099" x="8583613" y="2303463"/>
          <p14:tracePt t="64104" x="8626475" y="2282825"/>
          <p14:tracePt t="64120" x="8648700" y="2282825"/>
          <p14:tracePt t="64130" x="8712200" y="2271713"/>
          <p14:tracePt t="64136" x="8764588" y="2271713"/>
          <p14:tracePt t="64145" x="8850313" y="2260600"/>
          <p14:tracePt t="64152" x="8859838" y="2260600"/>
          <p14:tracePt t="64168" x="8870950" y="2251075"/>
          <p14:tracePt t="64279" x="8882063" y="2251075"/>
          <p14:tracePt t="64313" x="8891588" y="2251075"/>
          <p14:tracePt t="64329" x="8913813" y="2251075"/>
          <p14:tracePt t="64337" x="8934450" y="2251075"/>
          <p14:tracePt t="64344" x="8955088" y="2251075"/>
          <p14:tracePt t="64353" x="8986838" y="2251075"/>
          <p14:tracePt t="64360" x="9009063" y="2251075"/>
          <p14:tracePt t="64368" x="9040813" y="2239963"/>
          <p14:tracePt t="64384" x="9051925" y="2228850"/>
          <p14:tracePt t="64440" x="9061450" y="2219325"/>
          <p14:tracePt t="64465" x="9072563" y="2208213"/>
          <p14:tracePt t="65649" x="9072563" y="2219325"/>
          <p14:tracePt t="65663" x="9061450" y="2228850"/>
          <p14:tracePt t="65671" x="9040813" y="2251075"/>
          <p14:tracePt t="65687" x="9029700" y="2271713"/>
          <p14:tracePt t="65712" x="8986838" y="2335213"/>
          <p14:tracePt t="65728" x="8977313" y="2357438"/>
          <p14:tracePt t="65767" x="8966200" y="2357438"/>
          <p14:tracePt t="65831" x="8955088" y="2378075"/>
          <p14:tracePt t="65856" x="8945563" y="2389188"/>
          <p14:tracePt t="65864" x="8945563" y="2398713"/>
          <p14:tracePt t="65872" x="8923338" y="2420938"/>
          <p14:tracePt t="65879" x="8902700" y="2430463"/>
          <p14:tracePt t="65911" x="8902700" y="2441575"/>
          <p14:tracePt t="65928" x="8902700" y="2452688"/>
          <p14:tracePt t="65968" x="8891588" y="2462213"/>
          <p14:tracePt t="65977" x="8882063" y="2473325"/>
          <p14:tracePt t="65983" x="8882063" y="2484438"/>
          <p14:tracePt t="65999" x="8882063" y="2516188"/>
          <p14:tracePt t="66007" x="8882063" y="2547938"/>
          <p14:tracePt t="66015" x="8882063" y="2568575"/>
          <p14:tracePt t="66032" x="8882063" y="2579688"/>
          <p14:tracePt t="66040" x="8882063" y="2590800"/>
          <p14:tracePt t="66050" x="8882063" y="2611438"/>
          <p14:tracePt t="66056" x="8882063" y="2622550"/>
          <p14:tracePt t="66066" x="8882063" y="2654300"/>
          <p14:tracePt t="66082" x="8882063" y="2674938"/>
          <p14:tracePt t="66088" x="8882063" y="2697163"/>
          <p14:tracePt t="66096" x="8870950" y="2717800"/>
          <p14:tracePt t="66112" x="8870950" y="2749550"/>
          <p14:tracePt t="66120" x="8870950" y="2824163"/>
          <p14:tracePt t="66128" x="8870950" y="2867025"/>
          <p14:tracePt t="66147" x="8870950" y="2876550"/>
          <p14:tracePt t="66152" x="8870950" y="2930525"/>
          <p14:tracePt t="66160" x="8870950" y="2951163"/>
          <p14:tracePt t="66168" x="8870950" y="2982913"/>
          <p14:tracePt t="66176" x="8870950" y="2994025"/>
          <p14:tracePt t="66184" x="8870950" y="3005138"/>
          <p14:tracePt t="66192" x="8870950" y="3014663"/>
          <p14:tracePt t="66200" x="8870950" y="3046413"/>
          <p14:tracePt t="66208" x="8882063" y="3078163"/>
          <p14:tracePt t="66216" x="8882063" y="3089275"/>
          <p14:tracePt t="66224" x="8882063" y="3109913"/>
          <p14:tracePt t="66233" x="8882063" y="3121025"/>
          <p14:tracePt t="66268" x="8882063" y="3141663"/>
          <p14:tracePt t="66745" x="8882063" y="3152775"/>
          <p14:tracePt t="66753" x="8882063" y="3184525"/>
          <p14:tracePt t="66760" x="8882063" y="3206750"/>
          <p14:tracePt t="66777" x="8882063" y="3248025"/>
          <p14:tracePt t="66784" x="8882063" y="3279775"/>
          <p14:tracePt t="66802" x="8882063" y="3311525"/>
          <p14:tracePt t="66808" x="8882063" y="3322638"/>
          <p14:tracePt t="66818" x="8882063" y="3333750"/>
          <p14:tracePt t="66824" x="8870950" y="3354388"/>
          <p14:tracePt t="66840" x="8859838" y="3376613"/>
          <p14:tracePt t="66856" x="8859838" y="3386138"/>
          <p14:tracePt t="66868" x="8859838" y="3397250"/>
          <p14:tracePt t="66872" x="8859838" y="3429000"/>
          <p14:tracePt t="66888" x="8859838" y="3440113"/>
          <p14:tracePt t="66898" x="8850313" y="3449638"/>
          <p14:tracePt t="66912" x="8839200" y="3481388"/>
          <p14:tracePt t="66928" x="8816975" y="3535363"/>
          <p14:tracePt t="66938" x="8807450" y="3587750"/>
          <p14:tracePt t="66944" x="8807450" y="3598863"/>
          <p14:tracePt t="66954" x="8807450" y="3609975"/>
          <p14:tracePt t="66960" x="8796338" y="3641725"/>
          <p14:tracePt t="66987" x="8753475" y="3694113"/>
          <p14:tracePt t="66993" x="8743950" y="3725863"/>
          <p14:tracePt t="67001" x="8732838" y="3748088"/>
          <p14:tracePt t="67008" x="8721725" y="3757613"/>
          <p14:tracePt t="67017" x="8721725" y="3768725"/>
          <p14:tracePt t="67036" x="8712200" y="3779838"/>
          <p14:tracePt t="67040" x="8712200" y="3789363"/>
          <p14:tracePt t="67052" x="8701088" y="3811588"/>
          <p14:tracePt t="67056" x="8701088" y="3821113"/>
          <p14:tracePt t="67066" x="8701088" y="3863975"/>
          <p14:tracePt t="67081" x="8701088" y="3886200"/>
          <p14:tracePt t="67087" x="8701088" y="3949700"/>
          <p14:tracePt t="67097" x="8701088" y="3970338"/>
          <p14:tracePt t="67112" x="8701088" y="4013200"/>
          <p14:tracePt t="67122" x="8701088" y="4087813"/>
          <p14:tracePt t="67128" x="8701088" y="4119563"/>
          <p14:tracePt t="67144" x="8701088" y="4151313"/>
          <p14:tracePt t="67152" x="8732838" y="4235450"/>
          <p14:tracePt t="67168" x="8753475" y="4310063"/>
          <p14:tracePt t="67176" x="8785225" y="4330700"/>
          <p14:tracePt t="67184" x="8796338" y="4373563"/>
          <p14:tracePt t="67192" x="8828088" y="4405313"/>
          <p14:tracePt t="67203" x="8828088" y="4437063"/>
          <p14:tracePt t="67209" x="8839200" y="4459288"/>
          <p14:tracePt t="67218" x="8859838" y="4468813"/>
          <p14:tracePt t="67234" x="8891588" y="4511675"/>
          <p14:tracePt t="67283" x="9051925" y="4629150"/>
          <p14:tracePt t="67290" x="9093200" y="4649788"/>
          <p14:tracePt t="67296" x="9156700" y="4692650"/>
          <p14:tracePt t="67304" x="9199563" y="4692650"/>
          <p14:tracePt t="67312" x="9263063" y="4713288"/>
          <p14:tracePt t="67320" x="9285288" y="4724400"/>
          <p14:tracePt t="67336" x="9317038" y="4735513"/>
          <p14:tracePt t="67344" x="9348788" y="4745038"/>
          <p14:tracePt t="67352" x="9369425" y="4756150"/>
          <p14:tracePt t="67360" x="9412288" y="4756150"/>
          <p14:tracePt t="67368" x="9421813" y="4756150"/>
          <p14:tracePt t="67376" x="9432925" y="4756150"/>
          <p14:tracePt t="67384" x="9455150" y="4756150"/>
          <p14:tracePt t="67393" x="9464675" y="4756150"/>
          <p14:tracePt t="67401" x="9475788" y="4756150"/>
          <p14:tracePt t="67409" x="9496425" y="4756150"/>
          <p14:tracePt t="67417" x="9518650" y="4756150"/>
          <p14:tracePt t="67426" x="9539288" y="4735513"/>
          <p14:tracePt t="67435" x="9559925" y="4724400"/>
          <p14:tracePt t="67443" x="9571038" y="4713288"/>
          <p14:tracePt t="67449" x="9591675" y="4670425"/>
          <p14:tracePt t="67465" x="9591675" y="4660900"/>
          <p14:tracePt t="67472" x="9602788" y="4638675"/>
          <p14:tracePt t="67481" x="9623425" y="4606925"/>
          <p14:tracePt t="67489" x="9634538" y="4597400"/>
          <p14:tracePt t="67496" x="9645650" y="4565650"/>
          <p14:tracePt t="67504" x="9666288" y="4522788"/>
          <p14:tracePt t="67512" x="9677400" y="4511675"/>
          <p14:tracePt t="67520" x="9688513" y="4491038"/>
          <p14:tracePt t="67537" x="9698038" y="4448175"/>
          <p14:tracePt t="67544" x="9729788" y="4395788"/>
          <p14:tracePt t="67552" x="9740900" y="4362450"/>
          <p14:tracePt t="67560" x="9752013" y="4330700"/>
          <p14:tracePt t="67569" x="9752013" y="4321175"/>
          <p14:tracePt t="67577" x="9752013" y="4310063"/>
          <p14:tracePt t="67588" x="9761538" y="4298950"/>
          <p14:tracePt t="67593" x="9772650" y="4278313"/>
          <p14:tracePt t="67610" x="9772650" y="4246563"/>
          <p14:tracePt t="67624" x="9772650" y="4235450"/>
          <p14:tracePt t="67635" x="9772650" y="4214813"/>
          <p14:tracePt t="67640" x="9772650" y="4183063"/>
          <p14:tracePt t="67651" x="9772650" y="4140200"/>
          <p14:tracePt t="67656" x="9772650" y="4129088"/>
          <p14:tracePt t="67665" x="9772650" y="4108450"/>
          <p14:tracePt t="67672" x="9772650" y="4097338"/>
          <p14:tracePt t="67688" x="9772650" y="4076700"/>
          <p14:tracePt t="67730" x="9772650" y="4065588"/>
          <p14:tracePt t="67745" x="9772650" y="4056063"/>
          <p14:tracePt t="67752" x="9761538" y="4033838"/>
          <p14:tracePt t="67760" x="9740900" y="4033838"/>
          <p14:tracePt t="67776" x="9729788" y="4013200"/>
          <p14:tracePt t="67785" x="9709150" y="4013200"/>
          <p14:tracePt t="67792" x="9688513" y="4002088"/>
          <p14:tracePt t="67808" x="9666288" y="3981450"/>
          <p14:tracePt t="67819" x="9645650" y="3959225"/>
          <p14:tracePt t="67824" x="9634538" y="3959225"/>
          <p14:tracePt t="67836" x="9602788" y="3949700"/>
          <p14:tracePt t="67840" x="9582150" y="3949700"/>
          <p14:tracePt t="67851" x="9571038" y="3949700"/>
          <p14:tracePt t="67856" x="9559925" y="3949700"/>
          <p14:tracePt t="67865" x="9539288" y="3949700"/>
          <p14:tracePt t="67872" x="9518650" y="3949700"/>
          <p14:tracePt t="67888" x="9518650" y="3938588"/>
          <p14:tracePt t="67900" x="9475788" y="3938588"/>
          <p14:tracePt t="67905" x="9464675" y="3938588"/>
          <p14:tracePt t="67913" x="9455150" y="3938588"/>
          <p14:tracePt t="67920" x="9432925" y="3938588"/>
          <p14:tracePt t="67928" x="9421813" y="3938588"/>
          <p14:tracePt t="67948" x="9412288" y="3938588"/>
          <p14:tracePt t="67960" x="9401175" y="3938588"/>
          <p14:tracePt t="67985" x="9358313" y="3938588"/>
          <p14:tracePt t="67993" x="9348788" y="3938588"/>
          <p14:tracePt t="68002" x="9337675" y="3938588"/>
          <p14:tracePt t="68008" x="9317038" y="3949700"/>
          <p14:tracePt t="68020" x="9317038" y="3959225"/>
          <p14:tracePt t="68024" x="9305925" y="3959225"/>
          <p14:tracePt t="68036" x="9294813" y="3970338"/>
          <p14:tracePt t="68040" x="9274175" y="3981450"/>
          <p14:tracePt t="68053" x="9274175" y="4002088"/>
          <p14:tracePt t="68068" x="9253538" y="4002088"/>
          <p14:tracePt t="68081" x="9253538" y="4013200"/>
          <p14:tracePt t="68096" x="9242425" y="4022725"/>
          <p14:tracePt t="68104" x="9231313" y="4044950"/>
          <p14:tracePt t="68128" x="9210675" y="4065588"/>
          <p14:tracePt t="68144" x="9210675" y="4087813"/>
          <p14:tracePt t="68160" x="9199563" y="4108450"/>
          <p14:tracePt t="68176" x="9188450" y="4129088"/>
          <p14:tracePt t="68190" x="9188450" y="4140200"/>
          <p14:tracePt t="68194" x="9188450" y="4160838"/>
          <p14:tracePt t="68220" x="9178925" y="4171950"/>
          <p14:tracePt t="68233" x="9178925" y="4192588"/>
          <p14:tracePt t="68279" x="9178925" y="4289425"/>
          <p14:tracePt t="68289" x="9178925" y="4321175"/>
          <p14:tracePt t="68297" x="9178925" y="4341813"/>
          <p14:tracePt t="68304" x="9178925" y="4362450"/>
          <p14:tracePt t="68312" x="9178925" y="4373563"/>
          <p14:tracePt t="68320" x="9178925" y="4395788"/>
          <p14:tracePt t="68328" x="9178925" y="4405313"/>
          <p14:tracePt t="68352" x="9178925" y="4416425"/>
          <p14:tracePt t="68360" x="9178925" y="4448175"/>
          <p14:tracePt t="68368" x="9178925" y="4459288"/>
          <p14:tracePt t="68386" x="9178925" y="4468813"/>
          <p14:tracePt t="68392" x="9178925" y="4479925"/>
          <p14:tracePt t="68408" x="9178925" y="4491038"/>
          <p14:tracePt t="68419" x="9199563" y="4532313"/>
          <p14:tracePt t="68448" x="9210675" y="4565650"/>
          <p14:tracePt t="68458" x="9231313" y="4586288"/>
          <p14:tracePt t="68473" x="9231313" y="4606925"/>
          <p14:tracePt t="68480" x="9263063" y="4606925"/>
          <p14:tracePt t="68504" x="9274175" y="4629150"/>
          <p14:tracePt t="68525" x="9285288" y="4629150"/>
          <p14:tracePt t="68536" x="9294813" y="4638675"/>
          <p14:tracePt t="68568" x="9317038" y="4660900"/>
          <p14:tracePt t="68584" x="9326563" y="4660900"/>
          <p14:tracePt t="68600" x="9348788" y="4692650"/>
          <p14:tracePt t="68610" x="9390063" y="4713288"/>
          <p14:tracePt t="68617" x="9412288" y="4724400"/>
          <p14:tracePt t="68624" x="9421813" y="4724400"/>
          <p14:tracePt t="68633" x="9432925" y="4735513"/>
          <p14:tracePt t="68680" x="9455150" y="4735513"/>
          <p14:tracePt t="68696" x="9475788" y="4735513"/>
          <p14:tracePt t="68712" x="9496425" y="4735513"/>
          <p14:tracePt t="68729" x="9518650" y="4735513"/>
          <p14:tracePt t="68768" x="9528175" y="4735513"/>
          <p14:tracePt t="68785" x="9550400" y="4735513"/>
          <p14:tracePt t="68794" x="9591675" y="4735513"/>
          <p14:tracePt t="68808" x="9602788" y="4735513"/>
          <p14:tracePt t="68818" x="9688513" y="4735513"/>
          <p14:tracePt t="68824" x="9698038" y="4735513"/>
          <p14:tracePt t="68835" x="9720263" y="4735513"/>
          <p14:tracePt t="68855" x="9740900" y="4724400"/>
          <p14:tracePt t="68873" x="9783763" y="4660900"/>
          <p14:tracePt t="69186" x="9793288" y="4629150"/>
          <p14:tracePt t="69192" x="9825038" y="4618038"/>
          <p14:tracePt t="69208" x="9825038" y="4606925"/>
          <p14:tracePt t="69224" x="9836150" y="4606925"/>
          <p14:tracePt t="69280" x="9847263" y="4597400"/>
          <p14:tracePt t="69288" x="9858375" y="4597400"/>
          <p14:tracePt t="69314" x="9879013" y="4575175"/>
          <p14:tracePt t="69328" x="9879013" y="4565650"/>
          <p14:tracePt t="69336" x="9890125" y="4565650"/>
          <p14:tracePt t="69358" x="9899650" y="4554538"/>
          <p14:tracePt t="69368" x="9910763" y="4543425"/>
          <p14:tracePt t="69376" x="9942513" y="4511675"/>
          <p14:tracePt t="69392" x="9953625" y="4511675"/>
          <p14:tracePt t="69408" x="9953625" y="4500563"/>
          <p14:tracePt t="69427" x="9953625" y="4479925"/>
          <p14:tracePt t="69443" x="9963150" y="4468813"/>
          <p14:tracePt t="69457" x="9974263" y="4459288"/>
          <p14:tracePt t="69464" x="9974263" y="4437063"/>
          <p14:tracePt t="69512" x="9974263" y="4427538"/>
          <p14:tracePt t="69521" x="9974263" y="4405313"/>
          <p14:tracePt t="69528" x="9974263" y="4384675"/>
          <p14:tracePt t="69553" x="9974263" y="4373563"/>
          <p14:tracePt t="69561" x="9974263" y="4362450"/>
          <p14:tracePt t="69579" x="9974263" y="4352925"/>
          <p14:tracePt t="69586" x="9963150" y="4321175"/>
          <p14:tracePt t="69593" x="9942513" y="4310063"/>
          <p14:tracePt t="69603" x="9921875" y="4289425"/>
          <p14:tracePt t="69608" x="9899650" y="4289425"/>
          <p14:tracePt t="69617" x="9890125" y="4278313"/>
          <p14:tracePt t="69624" x="9879013" y="4278313"/>
          <p14:tracePt t="69640" x="9858375" y="4257675"/>
          <p14:tracePt t="69648" x="9847263" y="4257675"/>
          <p14:tracePt t="69656" x="9836150" y="4257675"/>
          <p14:tracePt t="69664" x="9815513" y="4235450"/>
          <p14:tracePt t="69673" x="9804400" y="4235450"/>
          <p14:tracePt t="69681" x="9793288" y="4235450"/>
          <p14:tracePt t="69688" x="9772650" y="4235450"/>
          <p14:tracePt t="69696" x="9761538" y="4235450"/>
          <p14:tracePt t="69704" x="9740900" y="4225925"/>
          <p14:tracePt t="69720" x="9720263" y="4214813"/>
          <p14:tracePt t="69729" x="9698038" y="4214813"/>
          <p14:tracePt t="69745" x="9688513" y="4214813"/>
          <p14:tracePt t="69754" x="9677400" y="4214813"/>
          <p14:tracePt t="69760" x="9666288" y="4214813"/>
          <p14:tracePt t="69772" x="9656763" y="4214813"/>
          <p14:tracePt t="69787" x="9634538" y="4214813"/>
          <p14:tracePt t="69805" x="9613900" y="4235450"/>
          <p14:tracePt t="69808" x="9613900" y="4246563"/>
          <p14:tracePt t="69819" x="9602788" y="4257675"/>
          <p14:tracePt t="69835" x="9591675" y="4278313"/>
          <p14:tracePt t="69840" x="9582150" y="4289425"/>
          <p14:tracePt t="69848" x="9571038" y="4310063"/>
          <p14:tracePt t="69866" x="9571038" y="4330700"/>
          <p14:tracePt t="69872" x="9571038" y="4341813"/>
          <p14:tracePt t="69882" x="9571038" y="4352925"/>
          <p14:tracePt t="69888" x="9559925" y="4416425"/>
          <p14:tracePt t="69896" x="9539288" y="4448175"/>
          <p14:tracePt t="69903" x="9539288" y="4468813"/>
          <p14:tracePt t="69912" x="9539288" y="4479925"/>
          <p14:tracePt t="69919" x="9539288" y="4491038"/>
          <p14:tracePt t="69936" x="9539288" y="4522788"/>
          <p14:tracePt t="69944" x="9539288" y="4554538"/>
          <p14:tracePt t="69951" x="9539288" y="4565650"/>
          <p14:tracePt t="69970" x="9539288" y="4575175"/>
          <p14:tracePt t="69987" x="9539288" y="4586288"/>
          <p14:tracePt t="69992" x="9539288" y="4597400"/>
          <p14:tracePt t="70009" x="9539288" y="4618038"/>
          <p14:tracePt t="70019" x="9559925" y="4629150"/>
          <p14:tracePt t="70024" x="9559925" y="4638675"/>
          <p14:tracePt t="70032" x="9582150" y="4649788"/>
          <p14:tracePt t="70040" x="9602788" y="4660900"/>
          <p14:tracePt t="70048" x="9623425" y="4670425"/>
          <p14:tracePt t="70056" x="9666288" y="4692650"/>
          <p14:tracePt t="70064" x="9688513" y="4702175"/>
          <p14:tracePt t="70072" x="9720263" y="4702175"/>
          <p14:tracePt t="70088" x="9720263" y="4724400"/>
          <p14:tracePt t="70096" x="9761538" y="4735513"/>
          <p14:tracePt t="70120" x="9836150" y="4745038"/>
          <p14:tracePt t="70128" x="9942513" y="4745038"/>
          <p14:tracePt t="70137" x="9963150" y="4745038"/>
          <p14:tracePt t="70145" x="9994900" y="4745038"/>
          <p14:tracePt t="70153" x="10026650" y="4745038"/>
          <p14:tracePt t="70161" x="10080625" y="4745038"/>
          <p14:tracePt t="70170" x="10123488" y="4745038"/>
          <p14:tracePt t="70176" x="10144125" y="4745038"/>
          <p14:tracePt t="70187" x="10155238" y="4745038"/>
          <p14:tracePt t="70192" x="10164763" y="4745038"/>
          <p14:tracePt t="70240" x="10175875" y="4745038"/>
          <p14:tracePt t="70286" x="10207625" y="4735513"/>
          <p14:tracePt t="70369" x="10207625" y="4724400"/>
          <p14:tracePt t="71012" x="10196513" y="4692650"/>
          <p14:tracePt t="71019" x="10186988" y="4638675"/>
          <p14:tracePt t="71344" x="10186988" y="4629150"/>
          <p14:tracePt t="71360" x="10196513" y="4629150"/>
          <p14:tracePt t="71459" x="10207625" y="4629150"/>
          <p14:tracePt t="71465" x="10207625" y="4618038"/>
          <p14:tracePt t="71472" x="10207625" y="4606925"/>
          <p14:tracePt t="71489" x="10207625" y="4597400"/>
          <p14:tracePt t="71496" x="10207625" y="4575175"/>
          <p14:tracePt t="71504" x="10207625" y="4565650"/>
          <p14:tracePt t="71512" x="10207625" y="4511675"/>
          <p14:tracePt t="71521" x="10207625" y="4500563"/>
          <p14:tracePt t="71537" x="10207625" y="4491038"/>
          <p14:tracePt t="71544" x="10207625" y="4479925"/>
          <p14:tracePt t="71556" x="10207625" y="4468813"/>
          <p14:tracePt t="71560" x="10196513" y="4437063"/>
          <p14:tracePt t="71571" x="10186988" y="4416425"/>
          <p14:tracePt t="71581" x="10175875" y="4405313"/>
          <p14:tracePt t="71584" x="10164763" y="4384675"/>
          <p14:tracePt t="71608" x="10112375" y="4341813"/>
          <p14:tracePt t="71616" x="10059988" y="4310063"/>
          <p14:tracePt t="71624" x="10048875" y="4298950"/>
          <p14:tracePt t="71632" x="10026650" y="4267200"/>
          <p14:tracePt t="71648" x="10006013" y="4246563"/>
          <p14:tracePt t="71664" x="9985375" y="4225925"/>
          <p14:tracePt t="71674" x="9953625" y="4203700"/>
          <p14:tracePt t="71680" x="9921875" y="4183063"/>
          <p14:tracePt t="71689" x="9879013" y="4171950"/>
          <p14:tracePt t="71697" x="9867900" y="4171950"/>
          <p14:tracePt t="71705" x="9847263" y="4171950"/>
          <p14:tracePt t="71713" x="9825038" y="4160838"/>
          <p14:tracePt t="71723" x="9793288" y="4160838"/>
          <p14:tracePt t="71729" x="9783763" y="4160838"/>
          <p14:tracePt t="71744" x="9761538" y="4151313"/>
          <p14:tracePt t="71755" x="9752013" y="4151313"/>
          <p14:tracePt t="71760" x="9740900" y="4151313"/>
          <p14:tracePt t="71776" x="9729788" y="4151313"/>
          <p14:tracePt t="71785" x="9709150" y="4151313"/>
          <p14:tracePt t="71792" x="9656763" y="4151313"/>
          <p14:tracePt t="71801" x="9634538" y="4151313"/>
          <p14:tracePt t="71816" x="9623425" y="4151313"/>
          <p14:tracePt t="71824" x="9602788" y="4151313"/>
          <p14:tracePt t="71841" x="9582150" y="4151313"/>
          <p14:tracePt t="71851" x="9571038" y="4151313"/>
          <p14:tracePt t="71881" x="9550400" y="4151313"/>
          <p14:tracePt t="71961" x="9550400" y="4160838"/>
          <p14:tracePt t="71969" x="9550400" y="4171950"/>
          <p14:tracePt t="71980" x="9571038" y="4192588"/>
          <p14:tracePt t="72003" x="9591675" y="4203700"/>
          <p14:tracePt t="72022" x="9602788" y="4214813"/>
          <p14:tracePt t="72024" x="9613900" y="4214813"/>
          <p14:tracePt t="72033" x="9623425" y="4225925"/>
          <p14:tracePt t="72048" x="9634538" y="4225925"/>
          <p14:tracePt t="72056" x="9677400" y="4246563"/>
          <p14:tracePt t="72064" x="9709150" y="4246563"/>
          <p14:tracePt t="72073" x="9729788" y="4257675"/>
          <p14:tracePt t="72089" x="9772650" y="4267200"/>
          <p14:tracePt t="72096" x="9804400" y="4267200"/>
          <p14:tracePt t="72112" x="9815513" y="4267200"/>
          <p14:tracePt t="72122" x="9847263" y="4267200"/>
          <p14:tracePt t="72128" x="9867900" y="4267200"/>
          <p14:tracePt t="72138" x="9879013" y="4267200"/>
          <p14:tracePt t="72148" x="9890125" y="4267200"/>
          <p14:tracePt t="72155" x="9910763" y="4267200"/>
          <p14:tracePt t="72160" x="9963150" y="4267200"/>
          <p14:tracePt t="72169" x="9974263" y="4267200"/>
          <p14:tracePt t="72176" x="10006013" y="4267200"/>
          <p14:tracePt t="72184" x="10026650" y="4267200"/>
          <p14:tracePt t="72193" x="10080625" y="4257675"/>
          <p14:tracePt t="72200" x="10101263" y="4257675"/>
          <p14:tracePt t="72208" x="10123488" y="4257675"/>
          <p14:tracePt t="72216" x="10133013" y="4246563"/>
          <p14:tracePt t="72232" x="10144125" y="4246563"/>
          <p14:tracePt t="72282" x="10175875" y="4235450"/>
          <p14:tracePt t="72289" x="10207625" y="4235450"/>
          <p14:tracePt t="72296" x="10218738" y="4235450"/>
          <p14:tracePt t="72305" x="10250488" y="4225925"/>
          <p14:tracePt t="72312" x="10260013" y="4225925"/>
          <p14:tracePt t="72328" x="10282238" y="4225925"/>
          <p14:tracePt t="72344" x="10293350" y="4214813"/>
          <p14:tracePt t="72353" x="10325100" y="4214813"/>
          <p14:tracePt t="72360" x="10345738" y="4203700"/>
          <p14:tracePt t="72369" x="10377488" y="4192588"/>
          <p14:tracePt t="72376" x="10409238" y="4183063"/>
          <p14:tracePt t="72384" x="10461625" y="4171950"/>
          <p14:tracePt t="72392" x="10494963" y="4171950"/>
          <p14:tracePt t="72400" x="10515600" y="4160838"/>
          <p14:tracePt t="72409" x="10547350" y="4160838"/>
          <p14:tracePt t="72426" x="10590213" y="4160838"/>
          <p14:tracePt t="72432" x="10599738" y="4160838"/>
          <p14:tracePt t="72448" x="10610850" y="4151313"/>
          <p14:tracePt t="72458" x="10631488" y="4151313"/>
          <p14:tracePt t="72464" x="10653713" y="4151313"/>
          <p14:tracePt t="72480" x="10674350" y="4140200"/>
          <p14:tracePt t="72490" x="10696575" y="4140200"/>
          <p14:tracePt t="72496" x="10706100" y="4140200"/>
          <p14:tracePt t="72505" x="10728325" y="4140200"/>
          <p14:tracePt t="72526" x="10737850" y="4140200"/>
          <p14:tracePt t="72572" x="10748963" y="4140200"/>
          <p14:tracePt t="72584" x="10760075" y="4140200"/>
          <p14:tracePt t="75201" x="10769600" y="4160838"/>
          <p14:tracePt t="75208" x="10769600" y="4171950"/>
          <p14:tracePt t="75224" x="10769600" y="4183063"/>
          <p14:tracePt t="75232" x="10769600" y="4203700"/>
          <p14:tracePt t="75273" x="10769600" y="4278313"/>
          <p14:tracePt t="75282" x="10769600" y="4298950"/>
          <p14:tracePt t="75289" x="10769600" y="4321175"/>
          <p14:tracePt t="75296" x="10769600" y="4341813"/>
          <p14:tracePt t="75312" x="10769600" y="4384675"/>
          <p14:tracePt t="75321" x="10769600" y="4395788"/>
          <p14:tracePt t="75328" x="10769600" y="4405313"/>
          <p14:tracePt t="75336" x="10769600" y="4416425"/>
          <p14:tracePt t="75352" x="10769600" y="4459288"/>
          <p14:tracePt t="75359" x="10769600" y="4491038"/>
          <p14:tracePt t="75368" x="10769600" y="4500563"/>
          <p14:tracePt t="75384" x="10769600" y="4511675"/>
          <p14:tracePt t="75394" x="10769600" y="4522788"/>
          <p14:tracePt t="75401" x="10769600" y="4532313"/>
          <p14:tracePt t="75408" x="10769600" y="4543425"/>
          <p14:tracePt t="75418" x="10769600" y="4586288"/>
          <p14:tracePt t="75425" x="10760075" y="4649788"/>
          <p14:tracePt t="75441" x="10748963" y="4670425"/>
          <p14:tracePt t="75448" x="10737850" y="4692650"/>
          <p14:tracePt t="75461" x="10737850" y="4724400"/>
          <p14:tracePt t="75464" x="10728325" y="4756150"/>
          <p14:tracePt t="75489" x="10717213" y="4767263"/>
          <p14:tracePt t="75496" x="10717213" y="4787900"/>
          <p14:tracePt t="75512" x="10706100" y="4799013"/>
          <p14:tracePt t="75528" x="10706100" y="4819650"/>
          <p14:tracePt t="75536" x="10706100" y="4830763"/>
          <p14:tracePt t="75544" x="10706100" y="4840288"/>
          <p14:tracePt t="75560" x="10706100" y="4862513"/>
          <p14:tracePt t="75576" x="10696575" y="4883150"/>
          <p14:tracePt t="75584" x="10696575" y="4926013"/>
          <p14:tracePt t="75608" x="10696575" y="4946650"/>
          <p14:tracePt t="75617" x="10696575" y="4957763"/>
          <p14:tracePt t="75624" x="10696575" y="5000625"/>
          <p14:tracePt t="75632" x="10696575" y="5032375"/>
          <p14:tracePt t="75641" x="10696575" y="5053013"/>
          <p14:tracePt t="75649" x="10706100" y="5095875"/>
          <p14:tracePt t="75664" x="10706100" y="5106988"/>
          <p14:tracePt t="75680" x="10706100" y="5159375"/>
          <p14:tracePt t="75693" x="10717213" y="5180013"/>
          <p14:tracePt t="75708" x="10717213" y="5191125"/>
          <p14:tracePt t="75712" x="10717213" y="5202238"/>
          <p14:tracePt t="75781" x="10728325" y="5202238"/>
          <p14:tracePt t="77145" x="10706100" y="5180013"/>
          <p14:tracePt t="77152" x="10685463" y="5170488"/>
          <p14:tracePt t="77161" x="10674350" y="5148263"/>
          <p14:tracePt t="77168" x="10642600" y="5106988"/>
          <p14:tracePt t="77177" x="10621963" y="5084763"/>
          <p14:tracePt t="77193" x="10599738" y="5053013"/>
          <p14:tracePt t="77200" x="10515600" y="4914900"/>
          <p14:tracePt t="77210" x="10452100" y="4830763"/>
          <p14:tracePt t="77216" x="10356850" y="4724400"/>
          <p14:tracePt t="77226" x="10155238" y="4511675"/>
          <p14:tracePt t="77232" x="9942513" y="4310063"/>
          <p14:tracePt t="77283" x="6207125" y="2038350"/>
          <p14:tracePt t="77289" x="5527675" y="1730375"/>
          <p14:tracePt t="77296" x="4849813" y="1370013"/>
          <p14:tracePt t="77304" x="4403725" y="1114425"/>
          <p14:tracePt t="77312" x="4043363" y="923925"/>
          <p14:tracePt t="77320" x="3735388" y="763588"/>
          <p14:tracePt t="77328" x="3479800" y="604838"/>
          <p14:tracePt t="77336" x="3300413" y="477838"/>
          <p14:tracePt t="77344" x="3087688" y="339725"/>
          <p14:tracePt t="77352" x="2938463" y="222250"/>
          <p14:tracePt t="77363" x="2822575" y="127000"/>
          <p14:tracePt t="77368" x="2716213" y="4286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41D1-F221-4A60-9F03-9F685BF3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38" y="330244"/>
            <a:ext cx="10058400" cy="570225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Calibri" panose="020F0502020204030204" pitchFamily="34" charset="0"/>
              </a:rPr>
              <a:t>Integration: Storage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A0010-BED7-4A41-939E-D6C4D7F01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649" y="1032793"/>
            <a:ext cx="6109809" cy="4910319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Calibri" pitchFamily="34" charset="0"/>
              <a:buNone/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The </a:t>
            </a:r>
            <a:r>
              <a:rPr lang="en-US" sz="1600" b="1" dirty="0">
                <a:latin typeface="+mn-lt"/>
                <a:cs typeface="Calibri" panose="020F0502020204030204" pitchFamily="34" charset="0"/>
              </a:rPr>
              <a:t>D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istributed </a:t>
            </a:r>
            <a:r>
              <a:rPr lang="en-US" sz="1600" b="1" dirty="0">
                <a:latin typeface="+mn-lt"/>
                <a:cs typeface="Calibri" panose="020F0502020204030204" pitchFamily="34" charset="0"/>
              </a:rPr>
              <a:t>S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calable </a:t>
            </a:r>
            <a:r>
              <a:rPr lang="en-US" sz="1600" b="1" dirty="0">
                <a:latin typeface="+mn-lt"/>
                <a:cs typeface="Calibri" panose="020F0502020204030204" pitchFamily="34" charset="0"/>
              </a:rPr>
              <a:t>O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bject </a:t>
            </a:r>
            <a:r>
              <a:rPr lang="en-US" sz="1600" b="1" dirty="0">
                <a:latin typeface="+mn-lt"/>
                <a:cs typeface="Calibri" panose="020F0502020204030204" pitchFamily="34" charset="0"/>
              </a:rPr>
              <a:t>S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tore (</a:t>
            </a:r>
            <a:r>
              <a:rPr lang="en-US" sz="1600" b="1" dirty="0">
                <a:latin typeface="+mn-lt"/>
                <a:cs typeface="Calibri" panose="020F0502020204030204" pitchFamily="34" charset="0"/>
              </a:rPr>
              <a:t>DSOS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) - A storage database designed to manage large volumes of HPC data efficiently.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Allows for interaction via a command line interface.</a:t>
            </a:r>
          </a:p>
          <a:p>
            <a:pPr lvl="2">
              <a:lnSpc>
                <a:spcPct val="100000"/>
              </a:lnSpc>
              <a:spcBef>
                <a:spcPts val="400"/>
              </a:spcBef>
            </a:pPr>
            <a:r>
              <a:rPr lang="en-US" dirty="0">
                <a:latin typeface="+mn-lt"/>
                <a:cs typeface="Calibri" panose="020F0502020204030204" pitchFamily="34" charset="0"/>
              </a:rPr>
              <a:t>Fast query testing and data examination.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Provides </a:t>
            </a:r>
            <a:r>
              <a:rPr lang="en-US" sz="1400" b="1" dirty="0">
                <a:latin typeface="+mn-lt"/>
                <a:cs typeface="Calibri" panose="020F0502020204030204" pitchFamily="34" charset="0"/>
              </a:rPr>
              <a:t>scalable data ingest 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and ability to </a:t>
            </a:r>
            <a:r>
              <a:rPr lang="en-US" sz="1400" b="1" dirty="0">
                <a:latin typeface="+mn-lt"/>
                <a:cs typeface="Calibri" panose="020F0502020204030204" pitchFamily="34" charset="0"/>
              </a:rPr>
              <a:t>query and store large volumes of data.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DSOS cluster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- Consists of multiple instances of DSOS daemons, </a:t>
            </a:r>
            <a:r>
              <a:rPr lang="en-US" sz="1600" i="1" dirty="0" err="1">
                <a:latin typeface="+mn-lt"/>
                <a:cs typeface="Calibri" panose="020F0502020204030204" pitchFamily="34" charset="0"/>
              </a:rPr>
              <a:t>dsosd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, that run on multiple storage servers on a single cluster.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Data can be queried in parallel and results returned in parallel using the DSOS client.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600" dirty="0">
                <a:latin typeface="+mn-lt"/>
                <a:cs typeface="Calibri" panose="020F0502020204030204" pitchFamily="34" charset="0"/>
              </a:rPr>
              <a:t>Queried results are sorted based on joint indices selected by user to provide different query performances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For published LDMS Streams I/O event data, the indices consist of combinations of job ID, rank and timestamp.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i="1" dirty="0">
                <a:solidFill>
                  <a:schemeClr val="bg2">
                    <a:lumMod val="25000"/>
                  </a:schemeClr>
                </a:solidFill>
                <a:latin typeface="+mn-lt"/>
                <a:cs typeface="Calibri" panose="020F0502020204030204" pitchFamily="34" charset="0"/>
              </a:rPr>
              <a:t>This framework transports I/O event data, via LDMS Transport, to the DSOS database. It is then queried with the analysis and visualization infrastructure. </a:t>
            </a:r>
            <a:endParaRPr lang="en-US" sz="1600" dirty="0">
              <a:latin typeface="+mn-lt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endParaRPr lang="en-US" sz="16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BAD2085-FFD8-4736-8073-A879AE28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03A06D-3092-4E0D-ABDD-1DEDE740B2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5130" y="1064864"/>
            <a:ext cx="5404693" cy="40800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D7FCF5-96D5-4C17-AED6-D6F4D81F6E19}"/>
              </a:ext>
            </a:extLst>
          </p:cNvPr>
          <p:cNvSpPr txBox="1"/>
          <p:nvPr/>
        </p:nvSpPr>
        <p:spPr>
          <a:xfrm>
            <a:off x="8288866" y="5273636"/>
            <a:ext cx="36284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Sort by joint indices example: “</a:t>
            </a:r>
            <a:r>
              <a:rPr lang="en-US" sz="1200" i="1" dirty="0" err="1">
                <a:latin typeface="Calibri" panose="020F0502020204030204" pitchFamily="34" charset="0"/>
                <a:cs typeface="Calibri" panose="020F0502020204030204" pitchFamily="34" charset="0"/>
              </a:rPr>
              <a:t>job_rank_time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”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where data will by ordered by job, rank then timestamp and search the data by specific rank within a specific job over time.</a:t>
            </a:r>
          </a:p>
          <a:p>
            <a:endParaRPr lang="en-US" sz="1200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8450DBA-1D07-4E2A-AD21-D92A14EA0C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3172"/>
    </mc:Choice>
    <mc:Fallback xmlns="">
      <p:transition advTm="83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203" x="8245475" y="6719888"/>
          <p14:tracePt t="38211" x="8329613" y="6645275"/>
          <p14:tracePt t="38219" x="8424863" y="6581775"/>
          <p14:tracePt t="38227" x="8520113" y="6497638"/>
          <p14:tracePt t="38234" x="8594725" y="6434138"/>
          <p14:tracePt t="38243" x="8648700" y="6369050"/>
          <p14:tracePt t="38250" x="8701088" y="6327775"/>
          <p14:tracePt t="38259" x="8764588" y="6273800"/>
          <p14:tracePt t="38267" x="8816975" y="6210300"/>
          <p14:tracePt t="38274" x="8902700" y="6126163"/>
          <p14:tracePt t="38282" x="8955088" y="6072188"/>
          <p14:tracePt t="38300" x="9136063" y="5902325"/>
          <p14:tracePt t="38316" x="9337675" y="5711825"/>
          <p14:tracePt t="38323" x="9507538" y="5519738"/>
          <p14:tracePt t="38339" x="9559925" y="5414963"/>
          <p14:tracePt t="38348" x="9591675" y="5360988"/>
          <p14:tracePt t="38355" x="9623425" y="5297488"/>
          <p14:tracePt t="38365" x="9656763" y="5222875"/>
          <p14:tracePt t="38371" x="9698038" y="5138738"/>
          <p14:tracePt t="38380" x="9720263" y="5053013"/>
          <p14:tracePt t="38398" x="9740900" y="4957763"/>
          <p14:tracePt t="38403" x="9836150" y="4638675"/>
          <p14:tracePt t="38415" x="9867900" y="4522788"/>
          <p14:tracePt t="38418" x="9890125" y="4437063"/>
          <p14:tracePt t="38428" x="9910763" y="4310063"/>
          <p14:tracePt t="38443" x="9921875" y="4203700"/>
          <p14:tracePt t="38459" x="9953625" y="3938588"/>
          <p14:tracePt t="38466" x="9953625" y="3705225"/>
          <p14:tracePt t="38475" x="9953625" y="3619500"/>
          <p14:tracePt t="38483" x="9953625" y="3556000"/>
          <p14:tracePt t="38499" x="9953625" y="3481388"/>
          <p14:tracePt t="38515" x="9953625" y="3311525"/>
          <p14:tracePt t="38523" x="9931400" y="3163888"/>
          <p14:tracePt t="38539" x="9867900" y="3036888"/>
          <p14:tracePt t="38546" x="9847263" y="2982913"/>
          <p14:tracePt t="38555" x="9825038" y="2940050"/>
          <p14:tracePt t="38563" x="9815513" y="2908300"/>
          <p14:tracePt t="38571" x="9793288" y="2855913"/>
          <p14:tracePt t="38580" x="9772650" y="2792413"/>
          <p14:tracePt t="38587" x="9740900" y="2749550"/>
          <p14:tracePt t="38598" x="9709150" y="2686050"/>
          <p14:tracePt t="38604" x="9709150" y="2665413"/>
          <p14:tracePt t="38614" x="9677400" y="2622550"/>
          <p14:tracePt t="38619" x="9656763" y="2590800"/>
          <p14:tracePt t="38627" x="9645650" y="2568575"/>
          <p14:tracePt t="38635" x="9613900" y="2527300"/>
          <p14:tracePt t="38643" x="9507538" y="2366963"/>
          <p14:tracePt t="38651" x="9475788" y="2314575"/>
          <p14:tracePt t="38667" x="9432925" y="2251075"/>
          <p14:tracePt t="38675" x="9369425" y="2176463"/>
          <p14:tracePt t="38683" x="9326563" y="2122488"/>
          <p14:tracePt t="38691" x="9285288" y="2058988"/>
          <p14:tracePt t="38699" x="9253538" y="2027238"/>
          <p14:tracePt t="38709" x="9178925" y="1952625"/>
          <p14:tracePt t="38716" x="9115425" y="1879600"/>
          <p14:tracePt t="38725" x="9051925" y="1793875"/>
          <p14:tracePt t="38730" x="8986838" y="1741488"/>
          <p14:tracePt t="38740" x="8934450" y="1687513"/>
          <p14:tracePt t="38747" x="8859838" y="1624013"/>
          <p14:tracePt t="38755" x="8828088" y="1571625"/>
          <p14:tracePt t="38763" x="8764588" y="1508125"/>
          <p14:tracePt t="38771" x="8721725" y="1454150"/>
          <p14:tracePt t="38792" x="8551863" y="1316038"/>
          <p14:tracePt t="38798" x="8447088" y="1273175"/>
          <p14:tracePt t="38803" x="8413750" y="1263650"/>
          <p14:tracePt t="38814" x="8382000" y="1252538"/>
          <p14:tracePt t="38819" x="8350250" y="1241425"/>
          <p14:tracePt t="38835" x="8329613" y="1241425"/>
          <p14:tracePt t="38843" x="8223250" y="1231900"/>
          <p14:tracePt t="38851" x="8159750" y="1220788"/>
          <p14:tracePt t="38858" x="8116888" y="1200150"/>
          <p14:tracePt t="38866" x="8085138" y="1200150"/>
          <p14:tracePt t="38875" x="8043863" y="1189038"/>
          <p14:tracePt t="38883" x="7978775" y="1189038"/>
          <p14:tracePt t="38891" x="7937500" y="1177925"/>
          <p14:tracePt t="38899" x="7874000" y="1177925"/>
          <p14:tracePt t="38907" x="7831138" y="1177925"/>
          <p14:tracePt t="38914" x="7788275" y="1177925"/>
          <p14:tracePt t="38922" x="7745413" y="1177925"/>
          <p14:tracePt t="38930" x="7704138" y="1177925"/>
          <p14:tracePt t="38947" x="7672388" y="1177925"/>
          <p14:tracePt t="38955" x="7586663" y="1177925"/>
          <p14:tracePt t="38963" x="7554913" y="1177925"/>
          <p14:tracePt t="38970" x="7523163" y="1177925"/>
          <p14:tracePt t="38979" x="7491413" y="1177925"/>
          <p14:tracePt t="38986" x="7448550" y="1177925"/>
          <p14:tracePt t="38996" x="7396163" y="1177925"/>
          <p14:tracePt t="39002" x="7364413" y="1177925"/>
          <p14:tracePt t="39010" x="7342188" y="1189038"/>
          <p14:tracePt t="39018" x="7321550" y="1200150"/>
          <p14:tracePt t="39026" x="7289800" y="1209675"/>
          <p14:tracePt t="39034" x="7278688" y="1220788"/>
          <p14:tracePt t="39050" x="7258050" y="1241425"/>
          <p14:tracePt t="39058" x="7246938" y="1252538"/>
          <p14:tracePt t="39066" x="7226300" y="1273175"/>
          <p14:tracePt t="39074" x="7204075" y="1295400"/>
          <p14:tracePt t="39082" x="7194550" y="1306513"/>
          <p14:tracePt t="39090" x="7151688" y="1327150"/>
          <p14:tracePt t="39098" x="7151688" y="1338263"/>
          <p14:tracePt t="39114" x="7131050" y="1358900"/>
          <p14:tracePt t="39130" x="7108825" y="1379538"/>
          <p14:tracePt t="39138" x="7088188" y="1465263"/>
          <p14:tracePt t="39146" x="7088188" y="1485900"/>
          <p14:tracePt t="39162" x="7077075" y="1539875"/>
          <p14:tracePt t="39169" x="7077075" y="1560513"/>
          <p14:tracePt t="39179" x="7067550" y="1581150"/>
          <p14:tracePt t="39186" x="7056438" y="1655763"/>
          <p14:tracePt t="39196" x="7045325" y="1687513"/>
          <p14:tracePt t="39212" x="7045325" y="1709738"/>
          <p14:tracePt t="39219" x="7045325" y="1730375"/>
          <p14:tracePt t="39226" x="7045325" y="1751013"/>
          <p14:tracePt t="39234" x="7045325" y="1782763"/>
          <p14:tracePt t="39242" x="7045325" y="1793875"/>
          <p14:tracePt t="39250" x="7045325" y="1868488"/>
          <p14:tracePt t="39258" x="7056438" y="1889125"/>
          <p14:tracePt t="39266" x="7077075" y="1931988"/>
          <p14:tracePt t="39274" x="7099300" y="1985963"/>
          <p14:tracePt t="39290" x="7099300" y="1995488"/>
          <p14:tracePt t="39298" x="7119938" y="2027238"/>
          <p14:tracePt t="39306" x="7131050" y="2049463"/>
          <p14:tracePt t="39313" x="7151688" y="2070100"/>
          <p14:tracePt t="39322" x="7162800" y="2090738"/>
          <p14:tracePt t="39330" x="7226300" y="2155825"/>
          <p14:tracePt t="39338" x="7258050" y="2187575"/>
          <p14:tracePt t="39348" x="7289800" y="2208213"/>
          <p14:tracePt t="39354" x="7342188" y="2239963"/>
          <p14:tracePt t="39371" x="7342188" y="2251075"/>
          <p14:tracePt t="39381" x="7385050" y="2271713"/>
          <p14:tracePt t="39387" x="7396163" y="2282825"/>
          <p14:tracePt t="39398" x="7405688" y="2292350"/>
          <p14:tracePt t="39418" x="7416800" y="2292350"/>
          <p14:tracePt t="39427" x="7439025" y="2292350"/>
          <p14:tracePt t="39442" x="7448550" y="2303463"/>
          <p14:tracePt t="39459" x="7491413" y="2325688"/>
          <p14:tracePt t="39466" x="7534275" y="2346325"/>
          <p14:tracePt t="39475" x="7554913" y="2357438"/>
          <p14:tracePt t="39485" x="7575550" y="2366963"/>
          <p14:tracePt t="39499" x="7618413" y="2378075"/>
          <p14:tracePt t="39506" x="7681913" y="2409825"/>
          <p14:tracePt t="39515" x="7704138" y="2409825"/>
          <p14:tracePt t="39530" x="7745413" y="2409825"/>
          <p14:tracePt t="39547" x="7831138" y="2420938"/>
          <p14:tracePt t="39564" x="7926388" y="2441575"/>
          <p14:tracePt t="39571" x="7958138" y="2441575"/>
          <p14:tracePt t="39581" x="7989888" y="2462213"/>
          <p14:tracePt t="39586" x="8032750" y="2462213"/>
          <p14:tracePt t="39597" x="8085138" y="2462213"/>
          <p14:tracePt t="39613" x="8139113" y="2495550"/>
          <p14:tracePt t="39619" x="8191500" y="2495550"/>
          <p14:tracePt t="39627" x="8245475" y="2495550"/>
          <p14:tracePt t="39635" x="8255000" y="2495550"/>
          <p14:tracePt t="39642" x="8286750" y="2495550"/>
          <p14:tracePt t="39651" x="8308975" y="2495550"/>
          <p14:tracePt t="39661" x="8329613" y="2495550"/>
          <p14:tracePt t="39667" x="8350250" y="2495550"/>
          <p14:tracePt t="39675" x="8361363" y="2495550"/>
          <p14:tracePt t="39682" x="8393113" y="2495550"/>
          <p14:tracePt t="39708" x="8404225" y="2495550"/>
          <p14:tracePt t="39740" x="8413750" y="2495550"/>
          <p14:tracePt t="39755" x="8424863" y="2495550"/>
          <p14:tracePt t="39763" x="8435975" y="2495550"/>
          <p14:tracePt t="39771" x="8447088" y="2495550"/>
          <p14:tracePt t="39781" x="8488363" y="2495550"/>
          <p14:tracePt t="39795" x="8510588" y="2495550"/>
          <p14:tracePt t="39803" x="8531225" y="2495550"/>
          <p14:tracePt t="39811" x="8542338" y="2495550"/>
          <p14:tracePt t="39844" x="8562975" y="2495550"/>
          <p14:tracePt t="39859" x="8583613" y="2495550"/>
          <p14:tracePt t="39866" x="8605838" y="2495550"/>
          <p14:tracePt t="39883" x="8626475" y="2495550"/>
          <p14:tracePt t="39891" x="8689975" y="2495550"/>
          <p14:tracePt t="39899" x="8712200" y="2484438"/>
          <p14:tracePt t="39907" x="8743950" y="2484438"/>
          <p14:tracePt t="39915" x="8753475" y="2484438"/>
          <p14:tracePt t="39923" x="8764588" y="2484438"/>
          <p14:tracePt t="39939" x="8785225" y="2473325"/>
          <p14:tracePt t="39983" x="8796338" y="2462213"/>
          <p14:tracePt t="39990" x="8807450" y="2462213"/>
          <p14:tracePt t="39995" x="8816975" y="2462213"/>
          <p14:tracePt t="40027" x="8828088" y="2462213"/>
          <p14:tracePt t="40043" x="8839200" y="2452688"/>
          <p14:tracePt t="40050" x="8850313" y="2452688"/>
          <p14:tracePt t="40059" x="8850313" y="2441575"/>
          <p14:tracePt t="40067" x="8870950" y="2430463"/>
          <p14:tracePt t="40075" x="8882063" y="2420938"/>
          <p14:tracePt t="40091" x="8891588" y="2420938"/>
          <p14:tracePt t="40107" x="8913813" y="2398713"/>
          <p14:tracePt t="40116" x="8934450" y="2389188"/>
          <p14:tracePt t="40134" x="8955088" y="2357438"/>
          <p14:tracePt t="40156" x="8977313" y="2357438"/>
          <p14:tracePt t="40165" x="8977313" y="2346325"/>
          <p14:tracePt t="40182" x="8986838" y="2346325"/>
          <p14:tracePt t="40187" x="8997950" y="2335213"/>
          <p14:tracePt t="40195" x="9009063" y="2325688"/>
          <p14:tracePt t="40202" x="9018588" y="2325688"/>
          <p14:tracePt t="40211" x="9018588" y="2314575"/>
          <p14:tracePt t="40218" x="9029700" y="2303463"/>
          <p14:tracePt t="40291" x="9029700" y="2292350"/>
          <p14:tracePt t="40300" x="9029700" y="2282825"/>
          <p14:tracePt t="40307" x="9029700" y="2260600"/>
          <p14:tracePt t="40317" x="9029700" y="2208213"/>
          <p14:tracePt t="40323" x="9029700" y="2187575"/>
          <p14:tracePt t="40331" x="9029700" y="2155825"/>
          <p14:tracePt t="40339" x="9018588" y="2133600"/>
          <p14:tracePt t="40349" x="9009063" y="2101850"/>
          <p14:tracePt t="40355" x="9009063" y="2081213"/>
          <p14:tracePt t="40366" x="8997950" y="2058988"/>
          <p14:tracePt t="40371" x="8986838" y="2049463"/>
          <p14:tracePt t="40382" x="8966200" y="2017713"/>
          <p14:tracePt t="40386" x="8945563" y="1995488"/>
          <p14:tracePt t="40397" x="8934450" y="1974850"/>
          <p14:tracePt t="40403" x="8913813" y="1943100"/>
          <p14:tracePt t="40411" x="8902700" y="1931988"/>
          <p14:tracePt t="40419" x="8870950" y="1911350"/>
          <p14:tracePt t="40427" x="8859838" y="1900238"/>
          <p14:tracePt t="40443" x="8796338" y="1847850"/>
          <p14:tracePt t="40450" x="8753475" y="1825625"/>
          <p14:tracePt t="40459" x="8701088" y="1816100"/>
          <p14:tracePt t="40467" x="8689975" y="1793875"/>
          <p14:tracePt t="40475" x="8658225" y="1782763"/>
          <p14:tracePt t="40482" x="8637588" y="1773238"/>
          <p14:tracePt t="40491" x="8626475" y="1762125"/>
          <p14:tracePt t="40499" x="8605838" y="1762125"/>
          <p14:tracePt t="40507" x="8594725" y="1751013"/>
          <p14:tracePt t="40515" x="8583613" y="1730375"/>
          <p14:tracePt t="40522" x="8562975" y="1730375"/>
          <p14:tracePt t="40531" x="8531225" y="1730375"/>
          <p14:tracePt t="40539" x="8499475" y="1709738"/>
          <p14:tracePt t="40548" x="8435975" y="1698625"/>
          <p14:tracePt t="40556" x="8404225" y="1687513"/>
          <p14:tracePt t="40565" x="8372475" y="1687513"/>
          <p14:tracePt t="40571" x="8340725" y="1677988"/>
          <p14:tracePt t="40582" x="8277225" y="1666875"/>
          <p14:tracePt t="40587" x="8223250" y="1655763"/>
          <p14:tracePt t="40595" x="8170863" y="1646238"/>
          <p14:tracePt t="40606" x="8128000" y="1646238"/>
          <p14:tracePt t="40611" x="8075613" y="1646238"/>
          <p14:tracePt t="40618" x="8053388" y="1646238"/>
          <p14:tracePt t="40635" x="7969250" y="1635125"/>
          <p14:tracePt t="40651" x="7883525" y="1624013"/>
          <p14:tracePt t="40667" x="7767638" y="1624013"/>
          <p14:tracePt t="40683" x="7672388" y="1624013"/>
          <p14:tracePt t="40693" x="7629525" y="1624013"/>
          <p14:tracePt t="40701" x="7586663" y="1635125"/>
          <p14:tracePt t="40707" x="7543800" y="1635125"/>
          <p14:tracePt t="40715" x="7512050" y="1646238"/>
          <p14:tracePt t="40731" x="7480300" y="1646238"/>
          <p14:tracePt t="40740" x="7448550" y="1646238"/>
          <p14:tracePt t="40748" x="7439025" y="1646238"/>
          <p14:tracePt t="40756" x="7373938" y="1666875"/>
          <p14:tracePt t="40765" x="7332663" y="1666875"/>
          <p14:tracePt t="40770" x="7300913" y="1666875"/>
          <p14:tracePt t="40779" x="7258050" y="1677988"/>
          <p14:tracePt t="40789" x="7204075" y="1698625"/>
          <p14:tracePt t="40795" x="7172325" y="1719263"/>
          <p14:tracePt t="40803" x="7119938" y="1741488"/>
          <p14:tracePt t="40811" x="7099300" y="1741488"/>
          <p14:tracePt t="40819" x="7056438" y="1751013"/>
          <p14:tracePt t="40827" x="7035800" y="1773238"/>
          <p14:tracePt t="40834" x="7013575" y="1793875"/>
          <p14:tracePt t="40852" x="6981825" y="1793875"/>
          <p14:tracePt t="40859" x="6950075" y="1816100"/>
          <p14:tracePt t="40867" x="6918325" y="1816100"/>
          <p14:tracePt t="40875" x="6897688" y="1836738"/>
          <p14:tracePt t="40883" x="6865938" y="1847850"/>
          <p14:tracePt t="40891" x="6843713" y="1868488"/>
          <p14:tracePt t="40899" x="6834188" y="1879600"/>
          <p14:tracePt t="40917" x="6791325" y="1900238"/>
          <p14:tracePt t="40923" x="6716713" y="1931988"/>
          <p14:tracePt t="40932" x="6696075" y="1952625"/>
          <p14:tracePt t="40939" x="6684963" y="1963738"/>
          <p14:tracePt t="40949" x="6664325" y="1974850"/>
          <p14:tracePt t="40967" x="6664325" y="1985963"/>
          <p14:tracePt t="40971" x="6642100" y="2017713"/>
          <p14:tracePt t="40979" x="6621463" y="2038350"/>
          <p14:tracePt t="40988" x="6599238" y="2058988"/>
          <p14:tracePt t="40994" x="6599238" y="2070100"/>
          <p14:tracePt t="41002" x="6589713" y="2101850"/>
          <p14:tracePt t="41019" x="6578600" y="2122488"/>
          <p14:tracePt t="41028" x="6578600" y="2155825"/>
          <p14:tracePt t="41035" x="6557963" y="2187575"/>
          <p14:tracePt t="41044" x="6546850" y="2239963"/>
          <p14:tracePt t="41055" x="6535738" y="2260600"/>
          <p14:tracePt t="41059" x="6535738" y="2325688"/>
          <p14:tracePt t="41075" x="6535738" y="2346325"/>
          <p14:tracePt t="41082" x="6535738" y="2389188"/>
          <p14:tracePt t="41091" x="6535738" y="2398713"/>
          <p14:tracePt t="41099" x="6526213" y="2430463"/>
          <p14:tracePt t="41106" x="6526213" y="2441575"/>
          <p14:tracePt t="41116" x="6526213" y="2452688"/>
          <p14:tracePt t="41122" x="6526213" y="2462213"/>
          <p14:tracePt t="41139" x="6526213" y="2473325"/>
          <p14:tracePt t="41150" x="6526213" y="2484438"/>
          <p14:tracePt t="41155" x="6526213" y="2505075"/>
          <p14:tracePt t="41171" x="6526213" y="2547938"/>
          <p14:tracePt t="41181" x="6535738" y="2568575"/>
          <p14:tracePt t="41199" x="6557963" y="2590800"/>
          <p14:tracePt t="41203" x="6599238" y="2622550"/>
          <p14:tracePt t="41211" x="6642100" y="2643188"/>
          <p14:tracePt t="41220" x="6653213" y="2643188"/>
          <p14:tracePt t="41227" x="6673850" y="2654300"/>
          <p14:tracePt t="41243" x="6684963" y="2665413"/>
          <p14:tracePt t="41251" x="6716713" y="2674938"/>
          <p14:tracePt t="41259" x="6727825" y="2686050"/>
          <p14:tracePt t="41266" x="6737350" y="2686050"/>
          <p14:tracePt t="41275" x="6780213" y="2697163"/>
          <p14:tracePt t="41290" x="6791325" y="2706688"/>
          <p14:tracePt t="41299" x="6843713" y="2706688"/>
          <p14:tracePt t="41307" x="6865938" y="2706688"/>
          <p14:tracePt t="41317" x="6907213" y="2706688"/>
          <p14:tracePt t="41322" x="6918325" y="2717800"/>
          <p14:tracePt t="41333" x="6929438" y="2738438"/>
          <p14:tracePt t="41338" x="6938963" y="2738438"/>
          <p14:tracePt t="41349" x="6961188" y="2749550"/>
          <p14:tracePt t="41363" x="6970713" y="2760663"/>
          <p14:tracePt t="41380" x="7013575" y="2770188"/>
          <p14:tracePt t="41386" x="7067550" y="2792413"/>
          <p14:tracePt t="41395" x="7099300" y="2801938"/>
          <p14:tracePt t="41403" x="7119938" y="2801938"/>
          <p14:tracePt t="41411" x="7140575" y="2813050"/>
          <p14:tracePt t="41418" x="7151688" y="2813050"/>
          <p14:tracePt t="41435" x="7162800" y="2813050"/>
          <p14:tracePt t="41451" x="7183438" y="2835275"/>
          <p14:tracePt t="41467" x="7194550" y="2835275"/>
          <p14:tracePt t="41475" x="7246938" y="2867025"/>
          <p14:tracePt t="41482" x="7258050" y="2867025"/>
          <p14:tracePt t="41491" x="7278688" y="2876550"/>
          <p14:tracePt t="41499" x="7289800" y="2876550"/>
          <p14:tracePt t="41515" x="7300913" y="2876550"/>
          <p14:tracePt t="41659" x="7310438" y="2876550"/>
          <p14:tracePt t="41675" x="7332663" y="2876550"/>
          <p14:tracePt t="41683" x="7342188" y="2887663"/>
          <p14:tracePt t="41707" x="7439025" y="2887663"/>
          <p14:tracePt t="41717" x="7448550" y="2887663"/>
          <p14:tracePt t="41724" x="7459663" y="2887663"/>
          <p14:tracePt t="41747" x="7470775" y="2887663"/>
          <p14:tracePt t="41772" x="7480300" y="2887663"/>
          <p14:tracePt t="41787" x="7491413" y="2887663"/>
          <p14:tracePt t="41811" x="7512050" y="2867025"/>
          <p14:tracePt t="41819" x="7523163" y="2867025"/>
          <p14:tracePt t="41827" x="7534275" y="2855913"/>
          <p14:tracePt t="41834" x="7534275" y="2844800"/>
          <p14:tracePt t="41843" x="7534275" y="2824163"/>
          <p14:tracePt t="41851" x="7534275" y="2801938"/>
          <p14:tracePt t="41859" x="7534275" y="2781300"/>
          <p14:tracePt t="41867" x="7534275" y="2760663"/>
          <p14:tracePt t="41875" x="7534275" y="2728913"/>
          <p14:tracePt t="41882" x="7534275" y="2697163"/>
          <p14:tracePt t="41891" x="7534275" y="2654300"/>
          <p14:tracePt t="41899" x="7534275" y="2622550"/>
          <p14:tracePt t="41917" x="7534275" y="2579688"/>
          <p14:tracePt t="41933" x="7502525" y="2527300"/>
          <p14:tracePt t="41938" x="7480300" y="2516188"/>
          <p14:tracePt t="41949" x="7470775" y="2505075"/>
          <p14:tracePt t="41955" x="7448550" y="2495550"/>
          <p14:tracePt t="41964" x="7439025" y="2495550"/>
          <p14:tracePt t="41970" x="7427913" y="2495550"/>
          <p14:tracePt t="41979" x="7416800" y="2495550"/>
          <p14:tracePt t="41995" x="7396163" y="2495550"/>
          <p14:tracePt t="42003" x="7385050" y="2495550"/>
          <p14:tracePt t="42011" x="7373938" y="2495550"/>
          <p14:tracePt t="42028" x="7353300" y="2495550"/>
          <p14:tracePt t="42035" x="7332663" y="2495550"/>
          <p14:tracePt t="42044" x="7321550" y="2516188"/>
          <p14:tracePt t="42059" x="7310438" y="2516188"/>
          <p14:tracePt t="42068" x="7289800" y="2547938"/>
          <p14:tracePt t="42075" x="7269163" y="2559050"/>
          <p14:tracePt t="42091" x="7237413" y="2590800"/>
          <p14:tracePt t="42101" x="7215188" y="2590800"/>
          <p14:tracePt t="42107" x="7204075" y="2611438"/>
          <p14:tracePt t="42118" x="7183438" y="2632075"/>
          <p14:tracePt t="42123" x="7183438" y="2643188"/>
          <p14:tracePt t="42134" x="7172325" y="2674938"/>
          <p14:tracePt t="42138" x="7151688" y="2706688"/>
          <p14:tracePt t="42155" x="7108825" y="2749550"/>
          <p14:tracePt t="42163" x="7099300" y="2760663"/>
          <p14:tracePt t="42170" x="7088188" y="2770188"/>
          <p14:tracePt t="42179" x="7077075" y="2770188"/>
          <p14:tracePt t="42186" x="7077075" y="2781300"/>
          <p14:tracePt t="42195" x="7067550" y="2792413"/>
          <p14:tracePt t="42214" x="7056438" y="2813050"/>
          <p14:tracePt t="42233" x="7045325" y="2824163"/>
          <p14:tracePt t="42243" x="7045325" y="2835275"/>
          <p14:tracePt t="42250" x="7045325" y="2844800"/>
          <p14:tracePt t="42266" x="7035800" y="2855913"/>
          <p14:tracePt t="42275" x="7013575" y="2898775"/>
          <p14:tracePt t="42283" x="7002463" y="2919413"/>
          <p14:tracePt t="42291" x="6992938" y="2951163"/>
          <p14:tracePt t="42300" x="6992938" y="2962275"/>
          <p14:tracePt t="42307" x="6992938" y="2994025"/>
          <p14:tracePt t="42323" x="6981825" y="3046413"/>
          <p14:tracePt t="42335" x="6981825" y="3068638"/>
          <p14:tracePt t="42338" x="6981825" y="3089275"/>
          <p14:tracePt t="42349" x="6981825" y="3121025"/>
          <p14:tracePt t="42354" x="6981825" y="3132138"/>
          <p14:tracePt t="42364" x="6981825" y="3152775"/>
          <p14:tracePt t="42370" x="6981825" y="3175000"/>
          <p14:tracePt t="42386" x="6981825" y="3184525"/>
          <p14:tracePt t="42394" x="6981825" y="3206750"/>
          <p14:tracePt t="42402" x="6981825" y="3216275"/>
          <p14:tracePt t="42415" x="6981825" y="3227388"/>
          <p14:tracePt t="42433" x="6981825" y="3238500"/>
          <p14:tracePt t="42457" x="6981825" y="3248025"/>
          <p14:tracePt t="42465" x="6981825" y="3259138"/>
          <p14:tracePt t="44107" x="6981825" y="3270250"/>
          <p14:tracePt t="44115" x="6970713" y="3290888"/>
          <p14:tracePt t="44132" x="6950075" y="3311525"/>
          <p14:tracePt t="44139" x="6950075" y="3322638"/>
          <p14:tracePt t="44146" x="6929438" y="3376613"/>
          <p14:tracePt t="44155" x="6886575" y="3492500"/>
          <p14:tracePt t="44163" x="6875463" y="3524250"/>
          <p14:tracePt t="44179" x="6843713" y="3556000"/>
          <p14:tracePt t="44187" x="6811963" y="3619500"/>
          <p14:tracePt t="44195" x="6800850" y="3673475"/>
          <p14:tracePt t="44211" x="6748463" y="3811588"/>
          <p14:tracePt t="44219" x="6737350" y="3863975"/>
          <p14:tracePt t="44228" x="6727825" y="3875088"/>
          <p14:tracePt t="44238" x="6727825" y="3895725"/>
          <p14:tracePt t="44243" x="6705600" y="3938588"/>
          <p14:tracePt t="44252" x="6705600" y="3949700"/>
          <p14:tracePt t="44259" x="6705600" y="3970338"/>
          <p14:tracePt t="44268" x="6705600" y="3981450"/>
          <p14:tracePt t="44285" x="6705600" y="4076700"/>
          <p14:tracePt t="44290" x="6705600" y="4160838"/>
          <p14:tracePt t="44301" x="6705600" y="4183063"/>
          <p14:tracePt t="44307" x="6705600" y="4203700"/>
          <p14:tracePt t="44317" x="6705600" y="4235450"/>
          <p14:tracePt t="44323" x="6705600" y="4246563"/>
          <p14:tracePt t="44338" x="6716713" y="4278313"/>
          <p14:tracePt t="44346" x="6737350" y="4321175"/>
          <p14:tracePt t="44354" x="6748463" y="4341813"/>
          <p14:tracePt t="44365" x="6769100" y="4362450"/>
          <p14:tracePt t="44379" x="6780213" y="4384675"/>
          <p14:tracePt t="44394" x="6800850" y="4405313"/>
          <p14:tracePt t="44402" x="6823075" y="4416425"/>
          <p14:tracePt t="44410" x="6843713" y="4437063"/>
          <p14:tracePt t="44419" x="6897688" y="4459288"/>
          <p14:tracePt t="44428" x="6929438" y="4479925"/>
          <p14:tracePt t="44435" x="6981825" y="4511675"/>
          <p14:tracePt t="44443" x="7045325" y="4532313"/>
          <p14:tracePt t="44452" x="7108825" y="4565650"/>
          <p14:tracePt t="44459" x="7194550" y="4597400"/>
          <p14:tracePt t="44468" x="7300913" y="4629150"/>
          <p14:tracePt t="44475" x="7385050" y="4660900"/>
          <p14:tracePt t="44485" x="7459663" y="4681538"/>
          <p14:tracePt t="44493" x="7534275" y="4702175"/>
          <p14:tracePt t="44501" x="7607300" y="4713288"/>
          <p14:tracePt t="44507" x="7704138" y="4724400"/>
          <p14:tracePt t="44515" x="7777163" y="4735513"/>
          <p14:tracePt t="44523" x="7851775" y="4745038"/>
          <p14:tracePt t="44531" x="7969250" y="4767263"/>
          <p14:tracePt t="44539" x="8053388" y="4776788"/>
          <p14:tracePt t="44547" x="8139113" y="4787900"/>
          <p14:tracePt t="44555" x="8255000" y="4787900"/>
          <p14:tracePt t="44563" x="8372475" y="4799013"/>
          <p14:tracePt t="44570" x="8478838" y="4808538"/>
          <p14:tracePt t="44579" x="8583613" y="4808538"/>
          <p14:tracePt t="44588" x="8669338" y="4808538"/>
          <p14:tracePt t="44595" x="8764588" y="4808538"/>
          <p14:tracePt t="44604" x="8828088" y="4808538"/>
          <p14:tracePt t="44619" x="8966200" y="4808538"/>
          <p14:tracePt t="44627" x="9104313" y="4776788"/>
          <p14:tracePt t="44634" x="9178925" y="4756150"/>
          <p14:tracePt t="44643" x="9253538" y="4724400"/>
          <p14:tracePt t="44653" x="9348788" y="4681538"/>
          <p14:tracePt t="44670" x="9432925" y="4649788"/>
          <p14:tracePt t="44675" x="9528175" y="4618038"/>
          <p14:tracePt t="44687" x="9602788" y="4586288"/>
          <p14:tracePt t="44693" x="9677400" y="4543425"/>
          <p14:tracePt t="44699" x="9688513" y="4532313"/>
          <p14:tracePt t="44715" x="9698038" y="4522788"/>
          <p14:tracePt t="44731" x="9698038" y="4511675"/>
          <p14:tracePt t="44763" x="9698038" y="4491038"/>
          <p14:tracePt t="44780" x="9698038" y="4479925"/>
          <p14:tracePt t="44787" x="9698038" y="4459288"/>
          <p14:tracePt t="44794" x="9698038" y="4448175"/>
          <p14:tracePt t="44811" x="9698038" y="4427538"/>
          <p14:tracePt t="44835" x="9698038" y="4405313"/>
          <p14:tracePt t="44843" x="9698038" y="4384675"/>
          <p14:tracePt t="44851" x="9698038" y="4362450"/>
          <p14:tracePt t="44859" x="9698038" y="4352925"/>
          <p14:tracePt t="44868" x="9698038" y="4341813"/>
          <p14:tracePt t="44875" x="9698038" y="4330700"/>
          <p14:tracePt t="44884" x="9698038" y="4321175"/>
          <p14:tracePt t="44923" x="9698038" y="4310063"/>
          <p14:tracePt t="44932" x="9688513" y="4298950"/>
          <p14:tracePt t="44971" x="9677400" y="4278313"/>
          <p14:tracePt t="44979" x="9666288" y="4278313"/>
          <p14:tracePt t="45515" x="9666288" y="4267200"/>
          <p14:tracePt t="45523" x="9656763" y="4267200"/>
          <p14:tracePt t="45557" x="9634538" y="4246563"/>
          <p14:tracePt t="45588" x="9623425" y="4246563"/>
          <p14:tracePt t="45603" x="9613900" y="4246563"/>
          <p14:tracePt t="45613" x="9582150" y="4235450"/>
          <p14:tracePt t="45619" x="9559925" y="4235450"/>
          <p14:tracePt t="45628" x="9550400" y="4225925"/>
          <p14:tracePt t="45635" x="9528175" y="4225925"/>
          <p14:tracePt t="45644" x="9507538" y="4225925"/>
          <p14:tracePt t="45652" x="9496425" y="4225925"/>
          <p14:tracePt t="45661" x="9464675" y="4225925"/>
          <p14:tracePt t="45678" x="9444038" y="4225925"/>
          <p14:tracePt t="45683" x="9432925" y="4225925"/>
          <p14:tracePt t="45708" x="9412288" y="4225925"/>
          <p14:tracePt t="45714" x="9380538" y="4225925"/>
          <p14:tracePt t="45731" x="9337675" y="4225925"/>
          <p14:tracePt t="45738" x="9317038" y="4225925"/>
          <p14:tracePt t="45747" x="9263063" y="4225925"/>
          <p14:tracePt t="45756" x="9242425" y="4225925"/>
          <p14:tracePt t="45763" x="9210675" y="4225925"/>
          <p14:tracePt t="45770" x="9188450" y="4225925"/>
          <p14:tracePt t="45779" x="9156700" y="4225925"/>
          <p14:tracePt t="45786" x="9104313" y="4246563"/>
          <p14:tracePt t="45795" x="9072563" y="4267200"/>
          <p14:tracePt t="45804" x="9061450" y="4267200"/>
          <p14:tracePt t="45811" x="9051925" y="4267200"/>
          <p14:tracePt t="45820" x="9040813" y="4267200"/>
          <p14:tracePt t="45827" x="9029700" y="4267200"/>
          <p14:tracePt t="45836" x="9009063" y="4278313"/>
          <p14:tracePt t="45843" x="8997950" y="4278313"/>
          <p14:tracePt t="45859" x="8986838" y="4278313"/>
          <p14:tracePt t="45868" x="8977313" y="4278313"/>
          <p14:tracePt t="45874" x="8955088" y="4310063"/>
          <p14:tracePt t="45883" x="8934450" y="4330700"/>
          <p14:tracePt t="45899" x="8913813" y="4341813"/>
          <p14:tracePt t="45906" x="8891588" y="4341813"/>
          <p14:tracePt t="45915" x="8891588" y="4352925"/>
          <p14:tracePt t="45923" x="8882063" y="4352925"/>
          <p14:tracePt t="45931" x="8870950" y="4362450"/>
          <p14:tracePt t="45939" x="8859838" y="4373563"/>
          <p14:tracePt t="45954" x="8850313" y="4384675"/>
          <p14:tracePt t="45963" x="8828088" y="4395788"/>
          <p14:tracePt t="45971" x="8828088" y="4405313"/>
          <p14:tracePt t="45979" x="8807450" y="4405313"/>
          <p14:tracePt t="45986" x="8796338" y="4416425"/>
          <p14:tracePt t="45995" x="8785225" y="4437063"/>
          <p14:tracePt t="46003" x="8775700" y="4437063"/>
          <p14:tracePt t="46021" x="8775700" y="4448175"/>
          <p14:tracePt t="46040" x="8764588" y="4459288"/>
          <p14:tracePt t="46068" x="8743950" y="4468813"/>
          <p14:tracePt t="46075" x="8743950" y="4500563"/>
          <p14:tracePt t="46086" x="8743950" y="4511675"/>
          <p14:tracePt t="46091" x="8743950" y="4522788"/>
          <p14:tracePt t="46099" x="8743950" y="4554538"/>
          <p14:tracePt t="46117" x="8743950" y="4565650"/>
          <p14:tracePt t="46123" x="8743950" y="4597400"/>
          <p14:tracePt t="46147" x="8743950" y="4606925"/>
          <p14:tracePt t="46154" x="8743950" y="4618038"/>
          <p14:tracePt t="46163" x="8743950" y="4629150"/>
          <p14:tracePt t="46187" x="8743950" y="4638675"/>
          <p14:tracePt t="46195" x="8753475" y="4638675"/>
          <p14:tracePt t="46202" x="8764588" y="4660900"/>
          <p14:tracePt t="48059" x="8764588" y="4649788"/>
          <p14:tracePt t="48067" x="8764588" y="4629150"/>
          <p14:tracePt t="48075" x="8764588" y="4606925"/>
          <p14:tracePt t="48083" x="8764588" y="4565650"/>
          <p14:tracePt t="48091" x="8764588" y="4543425"/>
          <p14:tracePt t="48099" x="8753475" y="4532313"/>
          <p14:tracePt t="48107" x="8732838" y="4522788"/>
          <p14:tracePt t="49179" x="8732838" y="4500563"/>
          <p14:tracePt t="49187" x="8753475" y="4491038"/>
          <p14:tracePt t="49195" x="8785225" y="4468813"/>
          <p14:tracePt t="49203" x="8839200" y="4427538"/>
          <p14:tracePt t="49213" x="8859838" y="4427538"/>
          <p14:tracePt t="49227" x="8966200" y="4362450"/>
          <p14:tracePt t="49235" x="9083675" y="4289425"/>
          <p14:tracePt t="49243" x="9093200" y="4278313"/>
          <p14:tracePt t="49251" x="9115425" y="4257675"/>
          <p14:tracePt t="49258" x="9136063" y="4225925"/>
          <p14:tracePt t="49266" x="9147175" y="4214813"/>
          <p14:tracePt t="49274" x="9167813" y="4192588"/>
          <p14:tracePt t="49282" x="9178925" y="4183063"/>
          <p14:tracePt t="49290" x="9188450" y="4151313"/>
          <p14:tracePt t="49299" x="9220200" y="4129088"/>
          <p14:tracePt t="49306" x="9231313" y="4097338"/>
          <p14:tracePt t="49323" x="9242425" y="4076700"/>
          <p14:tracePt t="49331" x="9253538" y="4044950"/>
          <p14:tracePt t="49339" x="9253538" y="4033838"/>
          <p14:tracePt t="49355" x="9253538" y="3970338"/>
          <p14:tracePt t="49363" x="9253538" y="3959225"/>
          <p14:tracePt t="49371" x="9253538" y="3927475"/>
          <p14:tracePt t="49379" x="9253538" y="3906838"/>
          <p14:tracePt t="49389" x="9210675" y="3852863"/>
          <p14:tracePt t="49395" x="9188450" y="3843338"/>
          <p14:tracePt t="49411" x="9104313" y="3748088"/>
          <p14:tracePt t="49419" x="9018588" y="3716338"/>
          <p14:tracePt t="49428" x="8966200" y="3683000"/>
          <p14:tracePt t="49435" x="8913813" y="3651250"/>
          <p14:tracePt t="49443" x="8850313" y="3630613"/>
          <p14:tracePt t="49450" x="8775700" y="3619500"/>
          <p14:tracePt t="49458" x="8712200" y="3609975"/>
          <p14:tracePt t="49467" x="8658225" y="3598863"/>
          <p14:tracePt t="49475" x="8583613" y="3587750"/>
          <p14:tracePt t="49483" x="8542338" y="3587750"/>
          <p14:tracePt t="49490" x="8499475" y="3587750"/>
          <p14:tracePt t="49507" x="8447088" y="3587750"/>
          <p14:tracePt t="49515" x="8350250" y="3587750"/>
          <p14:tracePt t="49523" x="8340725" y="3587750"/>
          <p14:tracePt t="49531" x="8329613" y="3587750"/>
          <p14:tracePt t="49547" x="8318500" y="3598863"/>
          <p14:tracePt t="49563" x="8318500" y="3609975"/>
          <p14:tracePt t="49573" x="8308975" y="3630613"/>
          <p14:tracePt t="49578" x="8308975" y="3641725"/>
          <p14:tracePt t="49594" x="8308975" y="3673475"/>
          <p14:tracePt t="49612" x="8308975" y="3705225"/>
          <p14:tracePt t="49619" x="8308975" y="3736975"/>
          <p14:tracePt t="49628" x="8308975" y="3768725"/>
          <p14:tracePt t="49634" x="8329613" y="3789363"/>
          <p14:tracePt t="49644" x="8340725" y="3800475"/>
          <p14:tracePt t="49651" x="8372475" y="3800475"/>
          <p14:tracePt t="49659" x="8393113" y="3821113"/>
          <p14:tracePt t="49668" x="8435975" y="3843338"/>
          <p14:tracePt t="49677" x="8510588" y="3863975"/>
          <p14:tracePt t="49693" x="8605838" y="3875088"/>
          <p14:tracePt t="49712" x="8986838" y="3895725"/>
          <p14:tracePt t="49719" x="9115425" y="3895725"/>
          <p14:tracePt t="49722" x="9210675" y="3895725"/>
          <p14:tracePt t="49732" x="9486900" y="3895725"/>
          <p14:tracePt t="49742" x="9571038" y="3895725"/>
          <p14:tracePt t="49747" x="9645650" y="3895725"/>
          <p14:tracePt t="49762" x="9698038" y="3895725"/>
          <p14:tracePt t="49774" x="9761538" y="3895725"/>
          <p14:tracePt t="49778" x="9772650" y="3895725"/>
          <p14:tracePt t="49790" x="9783763" y="3895725"/>
          <p14:tracePt t="49795" x="9793288" y="3895725"/>
          <p14:tracePt t="55187" x="9804400" y="3906838"/>
          <p14:tracePt t="55203" x="9804400" y="3917950"/>
          <p14:tracePt t="55219" x="9815513" y="3927475"/>
          <p14:tracePt t="55435" x="9815513" y="3949700"/>
          <p14:tracePt t="55451" x="9815513" y="3959225"/>
          <p14:tracePt t="55467" x="9815513" y="3970338"/>
          <p14:tracePt t="55476" x="9815513" y="4002088"/>
          <p14:tracePt t="55494" x="9815513" y="4022725"/>
          <p14:tracePt t="55507" x="9815513" y="4033838"/>
          <p14:tracePt t="55515" x="9815513" y="4044950"/>
          <p14:tracePt t="55523" x="9815513" y="4065588"/>
          <p14:tracePt t="55539" x="9815513" y="4076700"/>
          <p14:tracePt t="55571" x="9815513" y="4087813"/>
          <p14:tracePt t="55579" x="9815513" y="4108450"/>
          <p14:tracePt t="55594" x="9815513" y="4151313"/>
          <p14:tracePt t="55603" x="9815513" y="4214813"/>
          <p14:tracePt t="55610" x="9804400" y="4235450"/>
          <p14:tracePt t="55619" x="9772650" y="4289425"/>
          <p14:tracePt t="55627" x="9761538" y="4341813"/>
          <p14:tracePt t="55635" x="9761538" y="4373563"/>
          <p14:tracePt t="55644" x="9720263" y="4405313"/>
          <p14:tracePt t="55652" x="9698038" y="4468813"/>
          <p14:tracePt t="55663" x="9698038" y="4479925"/>
          <p14:tracePt t="55667" x="9688513" y="4500563"/>
          <p14:tracePt t="55680" x="9677400" y="4522788"/>
          <p14:tracePt t="55684" x="9677400" y="4543425"/>
          <p14:tracePt t="55691" x="9677400" y="4554538"/>
          <p14:tracePt t="55699" x="9666288" y="4565650"/>
          <p14:tracePt t="55717" x="9656763" y="4586288"/>
          <p14:tracePt t="55731" x="9634538" y="4586288"/>
          <p14:tracePt t="55747" x="9634538" y="4597400"/>
          <p14:tracePt t="55763" x="9634538" y="4606925"/>
          <p14:tracePt t="55771" x="9623425" y="4606925"/>
          <p14:tracePt t="55778" x="9623425" y="4618038"/>
          <p14:tracePt t="63859" x="9582150" y="4618038"/>
          <p14:tracePt t="63866" x="9571038" y="4638675"/>
          <p14:tracePt t="63875" x="9559925" y="4638675"/>
          <p14:tracePt t="63891" x="9550400" y="4649788"/>
          <p14:tracePt t="64307" x="9550400" y="4660900"/>
          <p14:tracePt t="64323" x="9550400" y="4670425"/>
          <p14:tracePt t="64331" x="9539288" y="4713288"/>
          <p14:tracePt t="64339" x="9528175" y="4724400"/>
          <p14:tracePt t="64347" x="9518650" y="4735513"/>
          <p14:tracePt t="64355" x="9496425" y="4767263"/>
          <p14:tracePt t="64366" x="9475788" y="4799013"/>
          <p14:tracePt t="64370" x="9464675" y="4819650"/>
          <p14:tracePt t="64379" x="9455150" y="4840288"/>
          <p14:tracePt t="64387" x="9444038" y="4851400"/>
          <p14:tracePt t="64395" x="9444038" y="4872038"/>
          <p14:tracePt t="64402" x="9421813" y="4894263"/>
          <p14:tracePt t="64411" x="9412288" y="4905375"/>
          <p14:tracePt t="67022" x="9401175" y="4905375"/>
          <p14:tracePt t="67037" x="9390063" y="4905375"/>
          <p14:tracePt t="67059" x="9369425" y="4894263"/>
          <p14:tracePt t="67067" x="9348788" y="4894263"/>
          <p14:tracePt t="67083" x="9337675" y="4894263"/>
          <p14:tracePt t="67090" x="9337675" y="4883150"/>
          <p14:tracePt t="67099" x="9326563" y="4883150"/>
          <p14:tracePt t="67115" x="9317038" y="4883150"/>
          <p14:tracePt t="67123" x="9305925" y="4883150"/>
          <p14:tracePt t="67163" x="9294813" y="4883150"/>
          <p14:tracePt t="67179" x="9263063" y="4883150"/>
          <p14:tracePt t="67187" x="9231313" y="4883150"/>
          <p14:tracePt t="67195" x="9220200" y="4883150"/>
          <p14:tracePt t="67205" x="9188450" y="4883150"/>
          <p14:tracePt t="67211" x="9156700" y="4883150"/>
          <p14:tracePt t="67227" x="9136063" y="4883150"/>
          <p14:tracePt t="67237" x="9051925" y="4883150"/>
          <p14:tracePt t="67243" x="8977313" y="4883150"/>
          <p14:tracePt t="67251" x="8902700" y="4883150"/>
          <p14:tracePt t="67259" x="8816975" y="4883150"/>
          <p14:tracePt t="67267" x="8732838" y="4883150"/>
          <p14:tracePt t="67274" x="8637588" y="4883150"/>
          <p14:tracePt t="67284" x="8531225" y="4894263"/>
          <p14:tracePt t="67292" x="8447088" y="4894263"/>
          <p14:tracePt t="67299" x="8361363" y="4905375"/>
          <p14:tracePt t="67307" x="8277225" y="4914900"/>
          <p14:tracePt t="67314" x="8180388" y="4926013"/>
          <p14:tracePt t="67323" x="8064500" y="4937125"/>
          <p14:tracePt t="67331" x="7978775" y="4946650"/>
          <p14:tracePt t="67339" x="7629525" y="4978400"/>
          <p14:tracePt t="67355" x="7491413" y="4978400"/>
          <p14:tracePt t="67363" x="7332663" y="4978400"/>
          <p14:tracePt t="67370" x="7194550" y="4978400"/>
          <p14:tracePt t="67391" x="6769100" y="4978400"/>
          <p14:tracePt t="67395" x="6249988" y="4978400"/>
          <p14:tracePt t="67404" x="6100763" y="4978400"/>
          <p14:tracePt t="67412" x="5942013" y="4978400"/>
          <p14:tracePt t="67427" x="5803900" y="4978400"/>
          <p14:tracePt t="67443" x="5357813" y="4978400"/>
          <p14:tracePt t="67459" x="4775200" y="4937125"/>
          <p14:tracePt t="67467" x="4191000" y="4894263"/>
          <p14:tracePt t="67483" x="4011613" y="4883150"/>
          <p14:tracePt t="67499" x="3649663" y="4840288"/>
          <p14:tracePt t="67508" x="3416300" y="4830763"/>
          <p14:tracePt t="67515" x="3341688" y="4819650"/>
          <p14:tracePt t="67523" x="3278188" y="4808538"/>
          <p14:tracePt t="67531" x="3194050" y="4787900"/>
          <p14:tracePt t="67539" x="3119438" y="4767263"/>
          <p14:tracePt t="67547" x="3013075" y="4735513"/>
          <p14:tracePt t="67563" x="2928938" y="4713288"/>
          <p14:tracePt t="67579" x="2695575" y="4638675"/>
          <p14:tracePt t="67589" x="2376488" y="4554538"/>
          <p14:tracePt t="67606" x="2047875" y="4511675"/>
          <p14:tracePt t="67622" x="1730375" y="4511675"/>
          <p14:tracePt t="67627" x="1633538" y="4511675"/>
          <p14:tracePt t="67638" x="1538288" y="4511675"/>
          <p14:tracePt t="67643" x="1463675" y="4511675"/>
          <p14:tracePt t="67651" x="1400175" y="4511675"/>
          <p14:tracePt t="67659" x="1347788" y="4522788"/>
          <p14:tracePt t="67667" x="1336675" y="4522788"/>
          <p14:tracePt t="67683" x="1293813" y="4532313"/>
          <p14:tracePt t="67694" x="1284288" y="4532313"/>
          <p14:tracePt t="67714" x="1241425" y="4532313"/>
          <p14:tracePt t="67727" x="1220788" y="4532313"/>
          <p14:tracePt t="67731" x="1209675" y="4543425"/>
          <p14:tracePt t="67740" x="1198563" y="4543425"/>
          <p14:tracePt t="67747" x="1189038" y="4543425"/>
          <p14:tracePt t="67754" x="1189038" y="4554538"/>
          <p14:tracePt t="67763" x="1177925" y="4554538"/>
          <p14:tracePt t="67772" x="1166813" y="4565650"/>
          <p14:tracePt t="67779" x="1166813" y="4575175"/>
          <p14:tracePt t="67795" x="1157288" y="4575175"/>
          <p14:tracePt t="67827" x="1157288" y="4586288"/>
          <p14:tracePt t="67837" x="1146175" y="4586288"/>
          <p14:tracePt t="67843" x="1146175" y="4597400"/>
          <p14:tracePt t="67851" x="1146175" y="4618038"/>
          <p14:tracePt t="67858" x="1146175" y="4629150"/>
          <p14:tracePt t="67867" x="1125538" y="4660900"/>
          <p14:tracePt t="67875" x="1125538" y="4681538"/>
          <p14:tracePt t="67883" x="1125538" y="4702175"/>
          <p14:tracePt t="67891" x="1125538" y="4724400"/>
          <p14:tracePt t="67899" x="1125538" y="4819650"/>
          <p14:tracePt t="67907" x="1125538" y="4883150"/>
          <p14:tracePt t="67916" x="1146175" y="4905375"/>
          <p14:tracePt t="67923" x="1166813" y="4957763"/>
          <p14:tracePt t="67931" x="1177925" y="4978400"/>
          <p14:tracePt t="67964" x="1198563" y="5021263"/>
          <p14:tracePt t="67971" x="1252538" y="5084763"/>
          <p14:tracePt t="67979" x="1273175" y="5116513"/>
          <p14:tracePt t="67987" x="1316038" y="5159375"/>
          <p14:tracePt t="67995" x="1336675" y="5180013"/>
          <p14:tracePt t="68006" x="1390650" y="5222875"/>
          <p14:tracePt t="68011" x="1422400" y="5254625"/>
          <p14:tracePt t="68023" x="1443038" y="5265738"/>
          <p14:tracePt t="68027" x="1485900" y="5286375"/>
          <p14:tracePt t="68040" x="1538288" y="5308600"/>
          <p14:tracePt t="68048" x="1570038" y="5318125"/>
          <p14:tracePt t="68051" x="1612900" y="5329238"/>
          <p14:tracePt t="68059" x="1644650" y="5329238"/>
          <p14:tracePt t="68070" x="1665288" y="5329238"/>
          <p14:tracePt t="68074" x="1687513" y="5349875"/>
          <p14:tracePt t="68091" x="1697038" y="5349875"/>
          <p14:tracePt t="68115" x="1708150" y="5349875"/>
          <p14:tracePt t="68123" x="1719263" y="5349875"/>
          <p14:tracePt t="68131" x="1739900" y="5349875"/>
          <p14:tracePt t="68139" x="1751013" y="5349875"/>
          <p14:tracePt t="68146" x="1814513" y="5349875"/>
          <p14:tracePt t="68163" x="1857375" y="5349875"/>
          <p14:tracePt t="68171" x="1898650" y="5349875"/>
          <p14:tracePt t="68179" x="1920875" y="5349875"/>
          <p14:tracePt t="68195" x="1995488" y="5349875"/>
          <p14:tracePt t="68204" x="2016125" y="5340350"/>
          <p14:tracePt t="68236" x="2027238" y="5340350"/>
          <p14:tracePt t="68252" x="2036763" y="5329238"/>
          <p14:tracePt t="68259" x="2036763" y="5318125"/>
          <p14:tracePt t="68275" x="2047875" y="5308600"/>
          <p14:tracePt t="68283" x="2058988" y="5286375"/>
          <p14:tracePt t="68294" x="2068513" y="5276850"/>
          <p14:tracePt t="68299" x="2090738" y="5254625"/>
          <p14:tracePt t="68315" x="2090738" y="5245100"/>
          <p14:tracePt t="68323" x="2090738" y="5233988"/>
          <p14:tracePt t="68331" x="2100263" y="5222875"/>
          <p14:tracePt t="68338" x="2111375" y="5222875"/>
          <p14:tracePt t="68347" x="2111375" y="5211763"/>
          <p14:tracePt t="68363" x="2111375" y="5191125"/>
          <p14:tracePt t="68379" x="2111375" y="5170488"/>
          <p14:tracePt t="68388" x="2111375" y="5159375"/>
          <p14:tracePt t="68395" x="2111375" y="5127625"/>
          <p14:tracePt t="68405" x="2111375" y="5095875"/>
          <p14:tracePt t="68411" x="2111375" y="5064125"/>
          <p14:tracePt t="68421" x="2111375" y="5032375"/>
          <p14:tracePt t="68427" x="2111375" y="5021263"/>
          <p14:tracePt t="68435" x="2111375" y="5010150"/>
          <p14:tracePt t="68443" x="2111375" y="4968875"/>
          <p14:tracePt t="68459" x="2090738" y="4946650"/>
          <p14:tracePt t="68475" x="2068513" y="4926013"/>
          <p14:tracePt t="68483" x="2058988" y="4905375"/>
          <p14:tracePt t="68491" x="2047875" y="4894263"/>
          <p14:tracePt t="68499" x="2027238" y="4883150"/>
          <p14:tracePt t="68507" x="2027238" y="4872038"/>
          <p14:tracePt t="68515" x="2016125" y="4872038"/>
          <p14:tracePt t="68539" x="2005013" y="4862513"/>
          <p14:tracePt t="68595" x="1995488" y="4862513"/>
          <p14:tracePt t="68603" x="1984375" y="4862513"/>
          <p14:tracePt t="68611" x="1973263" y="4862513"/>
          <p14:tracePt t="68731" x="1963738" y="4862513"/>
          <p14:tracePt t="68747" x="1963738" y="4872038"/>
          <p14:tracePt t="68755" x="1984375" y="4883150"/>
          <p14:tracePt t="68763" x="2005013" y="4883150"/>
          <p14:tracePt t="68774" x="2027238" y="4894263"/>
          <p14:tracePt t="68779" x="2079625" y="4905375"/>
          <p14:tracePt t="68788" x="2111375" y="4905375"/>
          <p14:tracePt t="68796" x="2165350" y="4905375"/>
          <p14:tracePt t="68805" x="2206625" y="4905375"/>
          <p14:tracePt t="68811" x="2238375" y="4905375"/>
          <p14:tracePt t="68819" x="2270125" y="4905375"/>
          <p14:tracePt t="68827" x="2301875" y="4905375"/>
          <p14:tracePt t="68835" x="2333625" y="4905375"/>
          <p14:tracePt t="68842" x="2366963" y="4905375"/>
          <p14:tracePt t="68851" x="2387600" y="4905375"/>
          <p14:tracePt t="68860" x="2408238" y="4914900"/>
          <p14:tracePt t="68875" x="2430463" y="4914900"/>
          <p14:tracePt t="68883" x="2451100" y="4914900"/>
          <p14:tracePt t="68891" x="2451100" y="4926013"/>
          <p14:tracePt t="68899" x="2471738" y="4926013"/>
          <p14:tracePt t="68915" x="2482850" y="4946650"/>
          <p14:tracePt t="68922" x="2503488" y="4946650"/>
          <p14:tracePt t="68931" x="2514600" y="4957763"/>
          <p14:tracePt t="68939" x="2535238" y="4968875"/>
          <p14:tracePt t="68947" x="2557463" y="4968875"/>
          <p14:tracePt t="68959" x="2620963" y="4978400"/>
          <p14:tracePt t="68962" x="2641600" y="4978400"/>
          <p14:tracePt t="68972" x="2684463" y="4978400"/>
          <p14:tracePt t="68979" x="2695575" y="4978400"/>
          <p14:tracePt t="68995" x="2716213" y="4978400"/>
          <p14:tracePt t="69059" x="2736850" y="4978400"/>
          <p14:tracePt t="69067" x="2770188" y="4978400"/>
          <p14:tracePt t="69075" x="2779713" y="4978400"/>
          <p14:tracePt t="69084" x="2811463" y="4978400"/>
          <p14:tracePt t="69091" x="2843213" y="4978400"/>
          <p14:tracePt t="69108" x="2865438" y="4978400"/>
          <p14:tracePt t="69114" x="2886075" y="4978400"/>
          <p14:tracePt t="69123" x="2897188" y="4978400"/>
          <p14:tracePt t="69355" x="2906713" y="5000625"/>
          <p14:tracePt t="69362" x="2906713" y="5010150"/>
          <p14:tracePt t="69371" x="2906713" y="5021263"/>
          <p14:tracePt t="69387" x="2906713" y="5032375"/>
          <p14:tracePt t="69394" x="2917825" y="5053013"/>
          <p14:tracePt t="69403" x="2917825" y="5075238"/>
          <p14:tracePt t="69419" x="2917825" y="5084763"/>
          <p14:tracePt t="69426" x="2917825" y="5095875"/>
          <p14:tracePt t="69434" x="2917825" y="5106988"/>
          <p14:tracePt t="69442" x="2917825" y="5116513"/>
          <p14:tracePt t="69450" x="2917825" y="5138738"/>
          <p14:tracePt t="69458" x="2917825" y="5170488"/>
          <p14:tracePt t="69466" x="2917825" y="5191125"/>
          <p14:tracePt t="69474" x="2917825" y="5245100"/>
          <p14:tracePt t="69490" x="2917825" y="5308600"/>
          <p14:tracePt t="69505" x="2917825" y="5318125"/>
          <p14:tracePt t="69570" x="2928938" y="5329238"/>
          <p14:tracePt t="69603" x="2949575" y="5329238"/>
          <p14:tracePt t="69610" x="2971800" y="5329238"/>
          <p14:tracePt t="69618" x="2992438" y="5329238"/>
          <p14:tracePt t="69626" x="3013075" y="5329238"/>
          <p14:tracePt t="69634" x="3044825" y="5329238"/>
          <p14:tracePt t="69651" x="3098800" y="5329238"/>
          <p14:tracePt t="69660" x="3140075" y="5329238"/>
          <p14:tracePt t="69666" x="3205163" y="5349875"/>
          <p14:tracePt t="69674" x="3246438" y="5349875"/>
          <p14:tracePt t="69682" x="3289300" y="5349875"/>
          <p14:tracePt t="69704" x="3375025" y="5349875"/>
          <p14:tracePt t="69711" x="3427413" y="5349875"/>
          <p14:tracePt t="69715" x="3459163" y="5349875"/>
          <p14:tracePt t="69726" x="3511550" y="5349875"/>
          <p14:tracePt t="69731" x="3543300" y="5349875"/>
          <p14:tracePt t="69740" x="3597275" y="5349875"/>
          <p14:tracePt t="69748" x="3608388" y="5349875"/>
          <p14:tracePt t="69756" x="3640138" y="5340350"/>
          <p14:tracePt t="69763" x="3660775" y="5340350"/>
          <p14:tracePt t="69774" x="3671888" y="5340350"/>
          <p14:tracePt t="69779" x="3681413" y="5329238"/>
          <p14:tracePt t="69790" x="3713163" y="5318125"/>
          <p14:tracePt t="69794" x="3724275" y="5286375"/>
          <p14:tracePt t="69803" x="3744913" y="5276850"/>
          <p14:tracePt t="69811" x="3756025" y="5254625"/>
          <p14:tracePt t="69826" x="3778250" y="5233988"/>
          <p14:tracePt t="69835" x="3787775" y="5211763"/>
          <p14:tracePt t="69843" x="3798888" y="5191125"/>
          <p14:tracePt t="69867" x="3810000" y="5180013"/>
          <p14:tracePt t="69875" x="3819525" y="5180013"/>
          <p14:tracePt t="70678" x="3819525" y="5170488"/>
          <p14:tracePt t="70692" x="3830638" y="5170488"/>
          <p14:tracePt t="70704" x="3862388" y="5159375"/>
          <p14:tracePt t="70715" x="3894138" y="5148263"/>
          <p14:tracePt t="70726" x="3905250" y="5148263"/>
          <p14:tracePt t="70731" x="3925888" y="5148263"/>
          <p14:tracePt t="70741" x="3968750" y="5138738"/>
          <p14:tracePt t="70747" x="4011613" y="5138738"/>
          <p14:tracePt t="70760" x="4052888" y="5127625"/>
          <p14:tracePt t="70763" x="4084638" y="5127625"/>
          <p14:tracePt t="70775" x="4127500" y="5127625"/>
          <p14:tracePt t="70778" x="4202113" y="5116513"/>
          <p14:tracePt t="70790" x="4254500" y="5116513"/>
          <p14:tracePt t="70795" x="4297363" y="5106988"/>
          <p14:tracePt t="70803" x="4349750" y="5095875"/>
          <p14:tracePt t="70810" x="4392613" y="5084763"/>
          <p14:tracePt t="70820" x="4424363" y="5075238"/>
          <p14:tracePt t="70826" x="4435475" y="5075238"/>
          <p14:tracePt t="70867" x="4446588" y="5075238"/>
          <p14:tracePt t="70875" x="4456113" y="5075238"/>
          <p14:tracePt t="70883" x="4467225" y="5075238"/>
          <p14:tracePt t="70891" x="4487863" y="5075238"/>
          <p14:tracePt t="70899" x="4510088" y="5064125"/>
          <p14:tracePt t="70907" x="4530725" y="5064125"/>
          <p14:tracePt t="70924" x="4541838" y="5064125"/>
          <p14:tracePt t="70931" x="4562475" y="5064125"/>
          <p14:tracePt t="70941" x="4584700" y="5064125"/>
          <p14:tracePt t="70947" x="4594225" y="5053013"/>
          <p14:tracePt t="70959" x="4605338" y="5053013"/>
          <p14:tracePt t="70964" x="4625975" y="5053013"/>
          <p14:tracePt t="70974" x="4648200" y="5053013"/>
          <p14:tracePt t="70994" x="4764088" y="5041900"/>
          <p14:tracePt t="71003" x="4795838" y="5041900"/>
          <p14:tracePt t="71010" x="4827588" y="5041900"/>
          <p14:tracePt t="71019" x="4891088" y="5041900"/>
          <p14:tracePt t="71026" x="4933950" y="5041900"/>
          <p14:tracePt t="71034" x="4976813" y="5041900"/>
          <p14:tracePt t="71042" x="5008563" y="5041900"/>
          <p14:tracePt t="71050" x="5040313" y="5041900"/>
          <p14:tracePt t="71059" x="5060950" y="5041900"/>
          <p14:tracePt t="71099" x="5072063" y="5041900"/>
          <p14:tracePt t="71115" x="5092700" y="5041900"/>
          <p14:tracePt t="71122" x="5114925" y="5041900"/>
          <p14:tracePt t="71131" x="5124450" y="5041900"/>
          <p14:tracePt t="71142" x="5199063" y="5041900"/>
          <p14:tracePt t="71147" x="5221288" y="5041900"/>
          <p14:tracePt t="71157" x="5253038" y="5041900"/>
          <p14:tracePt t="71163" x="5262563" y="5041900"/>
          <p14:tracePt t="71179" x="5284788" y="5041900"/>
          <p14:tracePt t="71187" x="5294313" y="5041900"/>
          <p14:tracePt t="71195" x="5305425" y="5041900"/>
          <p14:tracePt t="71203" x="5316538" y="5041900"/>
          <p14:tracePt t="71211" x="5326063" y="5041900"/>
          <p14:tracePt t="71219" x="5348288" y="5041900"/>
          <p14:tracePt t="71227" x="5368925" y="5041900"/>
          <p14:tracePt t="71235" x="5391150" y="5041900"/>
          <p14:tracePt t="71243" x="5432425" y="5021263"/>
          <p14:tracePt t="71251" x="5464175" y="5021263"/>
          <p14:tracePt t="71258" x="5486400" y="5021263"/>
          <p14:tracePt t="71278" x="5538788" y="5021263"/>
          <p14:tracePt t="71282" x="5549900" y="5021263"/>
          <p14:tracePt t="71291" x="5570538" y="5021263"/>
          <p14:tracePt t="71339" x="5581650" y="5021263"/>
          <p14:tracePt t="71347" x="5592763" y="5021263"/>
          <p14:tracePt t="71363" x="5602288" y="5021263"/>
          <p14:tracePt t="71371" x="5624513" y="5021263"/>
          <p14:tracePt t="71387" x="5645150" y="5021263"/>
          <p14:tracePt t="71419" x="5656263" y="5021263"/>
          <p14:tracePt t="71444" x="5665788" y="5021263"/>
          <p14:tracePt t="71451" x="5688013" y="5021263"/>
          <p14:tracePt t="71475" x="5697538" y="5021263"/>
          <p14:tracePt t="71482" x="5708650" y="5021263"/>
          <p14:tracePt t="71499" x="5719763" y="5021263"/>
          <p14:tracePt t="71563" x="5729288" y="5021263"/>
          <p14:tracePt t="71579" x="5751513" y="5021263"/>
          <p14:tracePt t="71587" x="5761038" y="5021263"/>
          <p14:tracePt t="71614" x="5803900" y="5010150"/>
          <p14:tracePt t="71635" x="5815013" y="5010150"/>
          <p14:tracePt t="71659" x="5835650" y="5010150"/>
          <p14:tracePt t="71666" x="5846763" y="5010150"/>
          <p14:tracePt t="71675" x="5867400" y="5000625"/>
          <p14:tracePt t="71693" x="5878513" y="5000625"/>
          <p14:tracePt t="71715" x="5930900" y="4989513"/>
          <p14:tracePt t="71731" x="5942013" y="4989513"/>
          <p14:tracePt t="71740" x="5962650" y="4989513"/>
          <p14:tracePt t="71757" x="5984875" y="4989513"/>
          <p14:tracePt t="71763" x="6005513" y="4989513"/>
          <p14:tracePt t="71771" x="6048375" y="4968875"/>
          <p14:tracePt t="71779" x="6059488" y="4968875"/>
          <p14:tracePt t="71787" x="6080125" y="4968875"/>
          <p14:tracePt t="71795" x="6132513" y="4946650"/>
          <p14:tracePt t="71811" x="6143625" y="4946650"/>
          <p14:tracePt t="71837" x="6154738" y="4946650"/>
          <p14:tracePt t="71859" x="6164263" y="4937125"/>
          <p14:tracePt t="71899" x="6175375" y="4937125"/>
          <p14:tracePt t="71906" x="6186488" y="4937125"/>
          <p14:tracePt t="71923" x="6196013" y="4937125"/>
          <p14:tracePt t="71964" x="6207125" y="4937125"/>
          <p14:tracePt t="71995" x="6229350" y="4937125"/>
          <p14:tracePt t="72006" x="6249988" y="4937125"/>
          <p14:tracePt t="72011" x="6270625" y="4937125"/>
          <p14:tracePt t="72020" x="6356350" y="4937125"/>
          <p14:tracePt t="72036" x="6376988" y="4937125"/>
          <p14:tracePt t="72044" x="6397625" y="4937125"/>
          <p14:tracePt t="72051" x="6408738" y="4937125"/>
          <p14:tracePt t="72067" x="6430963" y="4937125"/>
          <p14:tracePt t="72074" x="6440488" y="4937125"/>
          <p14:tracePt t="72107" x="6451600" y="4937125"/>
          <p14:tracePt t="72115" x="6462713" y="4937125"/>
          <p14:tracePt t="72131" x="6472238" y="4937125"/>
          <p14:tracePt t="72147" x="6494463" y="4937125"/>
          <p14:tracePt t="72172" x="6503988" y="4937125"/>
          <p14:tracePt t="72187" x="6526213" y="4937125"/>
          <p14:tracePt t="72203" x="6535738" y="4937125"/>
          <p14:tracePt t="72211" x="6578600" y="4937125"/>
          <p14:tracePt t="72219" x="6610350" y="4937125"/>
          <p14:tracePt t="72226" x="6632575" y="4937125"/>
          <p14:tracePt t="72235" x="6684963" y="4937125"/>
          <p14:tracePt t="72243" x="6705600" y="4926013"/>
          <p14:tracePt t="72251" x="6748463" y="4926013"/>
          <p14:tracePt t="72259" x="6759575" y="4926013"/>
          <p14:tracePt t="72267" x="6769100" y="4926013"/>
          <p14:tracePt t="72274" x="6791325" y="4926013"/>
          <p14:tracePt t="72300" x="6800850" y="4926013"/>
          <p14:tracePt t="72419" x="6811963" y="4926013"/>
          <p14:tracePt t="72443" x="6823075" y="4926013"/>
          <p14:tracePt t="75972" x="6843713" y="4926013"/>
          <p14:tracePt t="75979" x="6854825" y="4926013"/>
          <p14:tracePt t="76003" x="6865938" y="4926013"/>
          <p14:tracePt t="76099" x="6886575" y="4926013"/>
          <p14:tracePt t="76107" x="6897688" y="4926013"/>
          <p14:tracePt t="76147" x="6907213" y="4926013"/>
          <p14:tracePt t="76222" x="6918325" y="4914900"/>
          <p14:tracePt t="76291" x="6929438" y="4914900"/>
          <p14:tracePt t="76307" x="6938963" y="4926013"/>
          <p14:tracePt t="76315" x="6938963" y="4946650"/>
          <p14:tracePt t="76371" x="6950075" y="4946650"/>
          <p14:tracePt t="76395" x="6929438" y="4946650"/>
          <p14:tracePt t="76403" x="6897688" y="4989513"/>
          <p14:tracePt t="80347" x="6886575" y="4989513"/>
          <p14:tracePt t="80366" x="6875463" y="4989513"/>
          <p14:tracePt t="80372" x="6865938" y="4989513"/>
          <p14:tracePt t="80379" x="6843713" y="4989513"/>
          <p14:tracePt t="80563" x="6834188" y="4989513"/>
          <p14:tracePt t="80572" x="6823075" y="4989513"/>
          <p14:tracePt t="80595" x="6811963" y="4989513"/>
          <p14:tracePt t="80875" x="6791325" y="5010150"/>
          <p14:tracePt t="80894" x="6780213" y="5010150"/>
          <p14:tracePt t="80923" x="6759575" y="5021263"/>
          <p14:tracePt t="80930" x="6759575" y="5032375"/>
          <p14:tracePt t="80939" x="6748463" y="5032375"/>
          <p14:tracePt t="80947" x="6737350" y="5032375"/>
          <p14:tracePt t="80967" x="6705600" y="5041900"/>
          <p14:tracePt t="80972" x="6684963" y="5053013"/>
          <p14:tracePt t="80979" x="6673850" y="5064125"/>
          <p14:tracePt t="80993" x="6653213" y="5075238"/>
          <p14:tracePt t="80996" x="6642100" y="5075238"/>
          <p14:tracePt t="81003" x="6632575" y="5084763"/>
          <p14:tracePt t="81012" x="6621463" y="5095875"/>
          <p14:tracePt t="81019" x="6610350" y="5095875"/>
          <p14:tracePt t="81027" x="6599238" y="5095875"/>
          <p14:tracePt t="81037" x="6589713" y="5095875"/>
          <p14:tracePt t="81043" x="6578600" y="5106988"/>
          <p14:tracePt t="81051" x="6557963" y="5106988"/>
          <p14:tracePt t="81059" x="6535738" y="5116513"/>
          <p14:tracePt t="81069" x="6494463" y="5116513"/>
          <p14:tracePt t="81075" x="6462713" y="5127625"/>
          <p14:tracePt t="81085" x="6430963" y="5138738"/>
          <p14:tracePt t="81091" x="6397625" y="5148263"/>
          <p14:tracePt t="81099" x="6175375" y="5170488"/>
          <p14:tracePt t="81116" x="6059488" y="5170488"/>
          <p14:tracePt t="81123" x="5921375" y="5170488"/>
          <p14:tracePt t="81132" x="5794375" y="5180013"/>
          <p14:tracePt t="81151" x="5391150" y="5180013"/>
          <p14:tracePt t="81166" x="4891088" y="5222875"/>
          <p14:tracePt t="81172" x="4743450" y="5233988"/>
          <p14:tracePt t="81179" x="4625975" y="5233988"/>
          <p14:tracePt t="81197" x="4265613" y="5254625"/>
          <p14:tracePt t="81203" x="3851275" y="5276850"/>
          <p14:tracePt t="81211" x="3724275" y="5276850"/>
          <p14:tracePt t="81218" x="3586163" y="5276850"/>
          <p14:tracePt t="81227" x="3384550" y="5265738"/>
          <p14:tracePt t="81235" x="3225800" y="5245100"/>
          <p14:tracePt t="81243" x="3055938" y="5202238"/>
          <p14:tracePt t="81251" x="2865438" y="5159375"/>
          <p14:tracePt t="81260" x="2578100" y="5095875"/>
          <p14:tracePt t="81276" x="2387600" y="5064125"/>
          <p14:tracePt t="81285" x="1846263" y="4968875"/>
          <p14:tracePt t="81291" x="1719263" y="4937125"/>
          <p14:tracePt t="81299" x="1601788" y="4914900"/>
          <p14:tracePt t="81307" x="1485900" y="4894263"/>
          <p14:tracePt t="81317" x="1390650" y="4883150"/>
          <p14:tracePt t="81323" x="1262063" y="4862513"/>
          <p14:tracePt t="81335" x="1146175" y="4851400"/>
          <p14:tracePt t="81339" x="1019175" y="4808538"/>
          <p14:tracePt t="81349" x="901700" y="4776788"/>
          <p14:tracePt t="81356" x="785813" y="4745038"/>
          <p14:tracePt t="81365" x="668338" y="4713288"/>
          <p14:tracePt t="81371" x="552450" y="4670425"/>
          <p14:tracePt t="81380" x="455613" y="4638675"/>
          <p14:tracePt t="81387" x="350838" y="4606925"/>
          <p14:tracePt t="81399" x="276225" y="4586288"/>
          <p14:tracePt t="81414" x="201613" y="4554538"/>
          <p14:tracePt t="81420" x="180975" y="4543425"/>
          <p14:tracePt t="81427" x="149225" y="4511675"/>
          <p14:tracePt t="81435" x="127000" y="4491038"/>
          <p14:tracePt t="81444" x="74613" y="4437063"/>
          <p14:tracePt t="81450" x="52388" y="4416425"/>
          <p14:tracePt t="81458" x="0" y="4362450"/>
          <p14:tracePt t="81719" x="63500" y="1666875"/>
          <p14:tracePt t="81725" x="95250" y="1581150"/>
          <p14:tracePt t="81732" x="117475" y="1465263"/>
          <p14:tracePt t="81747" x="127000" y="1379538"/>
          <p14:tracePt t="81755" x="127000" y="1146175"/>
          <p14:tracePt t="81763" x="127000" y="1062038"/>
          <p14:tracePt t="81771" x="127000" y="987425"/>
          <p14:tracePt t="81779" x="127000" y="912813"/>
          <p14:tracePt t="81795" x="127000" y="860425"/>
          <p14:tracePt t="81803" x="127000" y="742950"/>
          <p14:tracePt t="81811" x="117475" y="731838"/>
          <p14:tracePt t="81819" x="117475" y="700088"/>
          <p14:tracePt t="81827" x="117475" y="690563"/>
          <p14:tracePt t="81836" x="117475" y="658813"/>
          <p14:tracePt t="81843" x="117475" y="627063"/>
          <p14:tracePt t="81850" x="117475" y="593725"/>
          <p14:tracePt t="81858" x="117475" y="573088"/>
          <p14:tracePt t="81866" x="117475" y="541338"/>
          <p14:tracePt t="81883" x="117475" y="488950"/>
          <p14:tracePt t="81891" x="117475" y="434975"/>
          <p14:tracePt t="81900" x="117475" y="423863"/>
          <p14:tracePt t="81907" x="117475" y="392113"/>
          <p14:tracePt t="81915" x="117475" y="382588"/>
          <p14:tracePt t="81923" x="117475" y="328613"/>
          <p14:tracePt t="81932" x="117475" y="296863"/>
          <p14:tracePt t="81938" x="117475" y="254000"/>
          <p14:tracePt t="81947" x="117475" y="222250"/>
          <p14:tracePt t="81955" x="127000" y="190500"/>
          <p14:tracePt t="81967" x="149225" y="158750"/>
          <p14:tracePt t="81972" x="149225" y="117475"/>
          <p14:tracePt t="81980" x="158750" y="106363"/>
          <p14:tracePt t="81987" x="180975" y="74613"/>
          <p14:tracePt t="81995" x="190500" y="52388"/>
          <p14:tracePt t="82003" x="212725" y="1111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41D1-F221-4A60-9F03-9F685BF3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48" y="335101"/>
            <a:ext cx="10058400" cy="570225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Calibri" panose="020F0502020204030204" pitchFamily="34" charset="0"/>
              </a:rPr>
              <a:t>Integration: Analysis and Visualization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A0010-BED7-4A41-939E-D6C4D7F01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8" y="2721165"/>
            <a:ext cx="10530448" cy="3665413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1" dirty="0">
                <a:latin typeface="+mn-lt"/>
                <a:cs typeface="Calibri" panose="020F0502020204030204" pitchFamily="34" charset="0"/>
              </a:rPr>
              <a:t>HPC Web Services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– An analysis and visualization infrastructure for LDMS that integrates an open-source web application, Grafana, with a custom back-end web framework (Django).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Calls python modules for analysis and visualization of HPC data.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i="1" dirty="0">
                <a:latin typeface="+mn-lt"/>
                <a:cs typeface="Calibri" panose="020F0502020204030204" pitchFamily="34" charset="0"/>
              </a:rPr>
              <a:t>Used to query, analyze (Python analysis modules) and view (Grafana) sorted I/O event data in real time. 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1" dirty="0">
                <a:solidFill>
                  <a:srgbClr val="7030A0"/>
                </a:solidFill>
                <a:latin typeface="+mn-lt"/>
                <a:cs typeface="Calibri" panose="020F0502020204030204" pitchFamily="34" charset="0"/>
              </a:rPr>
              <a:t>Grafana</a:t>
            </a:r>
            <a:r>
              <a:rPr lang="en-US" sz="1600" dirty="0">
                <a:solidFill>
                  <a:srgbClr val="7030A0"/>
                </a:solidFill>
                <a:latin typeface="+mn-lt"/>
                <a:cs typeface="Calibri" panose="020F0502020204030204" pitchFamily="34" charset="0"/>
              </a:rPr>
              <a:t>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– An opensource visualization tool tailored towards time-series data from various database sources.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Provides charts, graphs, tables, etc. for viewing and analyzing queried data in real time.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Enables wide variety of visualization options for the data and allows users to save and share those visualizations to others.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600" b="1" dirty="0">
                <a:solidFill>
                  <a:srgbClr val="0070C0"/>
                </a:solidFill>
                <a:latin typeface="+mn-lt"/>
                <a:cs typeface="Calibri" panose="020F0502020204030204" pitchFamily="34" charset="0"/>
              </a:rPr>
              <a:t>Python Analysis Module </a:t>
            </a:r>
            <a:r>
              <a:rPr lang="en-US" sz="1600" dirty="0">
                <a:latin typeface="+mn-lt"/>
                <a:cs typeface="Calibri" panose="020F0502020204030204" pitchFamily="34" charset="0"/>
              </a:rPr>
              <a:t>– Where the queried data from DSOS to the Grafana is transformed, calculated, analyzed, etc. and then returned back to Grafana. 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i="1" dirty="0">
                <a:latin typeface="+mn-lt"/>
                <a:cs typeface="Calibri" panose="020F0502020204030204" pitchFamily="34" charset="0"/>
              </a:rPr>
              <a:t>Allow for complex calculations, transformation and aggregations of I/O event data</a:t>
            </a:r>
            <a:r>
              <a:rPr lang="en-US" sz="1400" dirty="0">
                <a:latin typeface="+mn-lt"/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latin typeface="+mn-lt"/>
                <a:cs typeface="Calibri" panose="020F0502020204030204" pitchFamily="34" charset="0"/>
              </a:rPr>
              <a:t>Uses a custom DSOS-Grafana API specified in a Grafana query.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Many analysis modules already exist for other types of system and application data.</a:t>
            </a:r>
            <a:endParaRPr lang="en-US" sz="14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BAD2085-FFD8-4736-8073-A879AE28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51" y="437652"/>
            <a:ext cx="41939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B942AC-39A6-4749-B2A7-F42A50542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7472" y="1035525"/>
            <a:ext cx="7376799" cy="1371719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1F7B03ED-CAF2-44B7-B79A-38D1534BE5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9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2201"/>
    </mc:Choice>
    <mc:Fallback xmlns="">
      <p:transition advTm="72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y_slide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Sandia2018_16x9_1</Template>
  <TotalTime>57617</TotalTime>
  <Words>3989</Words>
  <Application>Microsoft Office PowerPoint</Application>
  <PresentationFormat>Widescreen</PresentationFormat>
  <Paragraphs>365</Paragraphs>
  <Slides>26</Slides>
  <Notes>13</Notes>
  <HiddenSlides>5</HiddenSlides>
  <MMClips>21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Courier New</vt:lpstr>
      <vt:lpstr>Garamond</vt:lpstr>
      <vt:lpstr>Gill Sans MT</vt:lpstr>
      <vt:lpstr>Lato</vt:lpstr>
      <vt:lpstr>My_slide</vt:lpstr>
      <vt:lpstr>LDMS Darshan Connector: For Run Time Diagnosis of HPC Application I/O Performance</vt:lpstr>
      <vt:lpstr>Introduction &amp; Motivation</vt:lpstr>
      <vt:lpstr>Approach</vt:lpstr>
      <vt:lpstr>Approach - Continued </vt:lpstr>
      <vt:lpstr>Integration: Darshan</vt:lpstr>
      <vt:lpstr>Integration: LDMS</vt:lpstr>
      <vt:lpstr>Integration: LDMS Streams</vt:lpstr>
      <vt:lpstr>Integration: Storage Database</vt:lpstr>
      <vt:lpstr>Integration: Analysis and Visualization Infrastructure</vt:lpstr>
      <vt:lpstr>Integration: Darshan-LDMS Connector</vt:lpstr>
      <vt:lpstr>PowerPoint Presentation</vt:lpstr>
      <vt:lpstr>Integration: Configuration</vt:lpstr>
      <vt:lpstr>Integration: Defined Metrics </vt:lpstr>
      <vt:lpstr>Integration: Summary</vt:lpstr>
      <vt:lpstr>Integration: Summary</vt:lpstr>
      <vt:lpstr>Results: LDMS Overhead</vt:lpstr>
      <vt:lpstr>Results: Grafana Visualization </vt:lpstr>
      <vt:lpstr>Results: Analysis</vt:lpstr>
      <vt:lpstr>Related Work</vt:lpstr>
      <vt:lpstr>Conclusions &amp; Future Work</vt:lpstr>
      <vt:lpstr>QUESTIONS?</vt:lpstr>
      <vt:lpstr>Additional Information</vt:lpstr>
      <vt:lpstr>PowerPoint Presentation</vt:lpstr>
      <vt:lpstr>Integration: Json Formatted Message</vt:lpstr>
      <vt:lpstr>Approach - Continued</vt:lpstr>
      <vt:lpstr>Integration: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Sara Walton</cp:lastModifiedBy>
  <cp:revision>191</cp:revision>
  <dcterms:created xsi:type="dcterms:W3CDTF">2017-10-14T01:15:26Z</dcterms:created>
  <dcterms:modified xsi:type="dcterms:W3CDTF">2022-09-02T18:18:42Z</dcterms:modified>
</cp:coreProperties>
</file>

<file path=docProps/thumbnail.jpeg>
</file>